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512" r:id="rId5"/>
    <p:sldId id="513" r:id="rId6"/>
    <p:sldId id="514" r:id="rId7"/>
    <p:sldId id="515" r:id="rId8"/>
    <p:sldId id="516" r:id="rId9"/>
    <p:sldId id="517" r:id="rId10"/>
    <p:sldId id="259" r:id="rId11"/>
    <p:sldId id="27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6327" autoAdjust="0"/>
  </p:normalViewPr>
  <p:slideViewPr>
    <p:cSldViewPr snapToGrid="0">
      <p:cViewPr varScale="1">
        <p:scale>
          <a:sx n="57" d="100"/>
          <a:sy n="57" d="100"/>
        </p:scale>
        <p:origin x="48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0CA4F-09AD-4D59-B5F8-D615FC70C6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364A79-11DF-4C38-8C9B-F2E3F5F46D0F}">
      <dgm:prSet phldrT="[Text]"/>
      <dgm:spPr/>
      <dgm:t>
        <a:bodyPr/>
        <a:lstStyle/>
        <a:p>
          <a:r>
            <a:rPr lang="en-US" dirty="0"/>
            <a:t>FCD</a:t>
          </a:r>
        </a:p>
      </dgm:t>
    </dgm:pt>
    <dgm:pt modelId="{8AADFFA3-ADA9-48E6-8943-DF9DEAE82F52}" type="parTrans" cxnId="{6DA919EE-6DB8-4BD4-97BF-2516E783FEA8}">
      <dgm:prSet/>
      <dgm:spPr/>
      <dgm:t>
        <a:bodyPr/>
        <a:lstStyle/>
        <a:p>
          <a:endParaRPr lang="en-US"/>
        </a:p>
      </dgm:t>
    </dgm:pt>
    <dgm:pt modelId="{58D2FC9A-AFFA-486F-A77D-3DC7E83DA7BE}" type="sibTrans" cxnId="{6DA919EE-6DB8-4BD4-97BF-2516E783FEA8}">
      <dgm:prSet/>
      <dgm:spPr/>
      <dgm:t>
        <a:bodyPr/>
        <a:lstStyle/>
        <a:p>
          <a:endParaRPr lang="en-US"/>
        </a:p>
      </dgm:t>
    </dgm:pt>
    <dgm:pt modelId="{6B8750D9-4A8A-4847-AF9D-52C31C70AB33}">
      <dgm:prSet phldrT="[Text]" custT="1"/>
      <dgm:spPr/>
      <dgm:t>
        <a:bodyPr/>
        <a:lstStyle/>
        <a:p>
          <a:r>
            <a:rPr lang="en-US" sz="3000" dirty="0"/>
            <a:t>Adquisión de fundas rojas (normales) </a:t>
          </a:r>
          <a:r>
            <a:rPr lang="en-US" sz="3000" dirty="0" err="1"/>
            <a:t>cada</a:t>
          </a:r>
          <a:r>
            <a:rPr lang="en-US" sz="3000" dirty="0"/>
            <a:t> Proyecto.</a:t>
          </a:r>
        </a:p>
      </dgm:t>
    </dgm:pt>
    <dgm:pt modelId="{30A65AFB-CE04-486B-B91D-DE288C6A653E}" type="parTrans" cxnId="{A6CB898B-CA20-439C-B78B-BF9446A58A05}">
      <dgm:prSet/>
      <dgm:spPr/>
      <dgm:t>
        <a:bodyPr/>
        <a:lstStyle/>
        <a:p>
          <a:endParaRPr lang="en-US"/>
        </a:p>
      </dgm:t>
    </dgm:pt>
    <dgm:pt modelId="{C756F156-F8D4-48C1-97B8-9186A8C1C1D1}" type="sibTrans" cxnId="{A6CB898B-CA20-439C-B78B-BF9446A58A05}">
      <dgm:prSet/>
      <dgm:spPr/>
      <dgm:t>
        <a:bodyPr/>
        <a:lstStyle/>
        <a:p>
          <a:endParaRPr lang="en-US"/>
        </a:p>
      </dgm:t>
    </dgm:pt>
    <dgm:pt modelId="{165A671D-F7C7-4CC8-B0C3-1A4E91DBDBC6}">
      <dgm:prSet phldrT="[Text]" custT="1"/>
      <dgm:spPr/>
      <dgm:t>
        <a:bodyPr/>
        <a:lstStyle/>
        <a:p>
          <a:r>
            <a:rPr lang="en-US" sz="3000" dirty="0">
              <a:solidFill>
                <a:srgbClr val="FF0000"/>
              </a:solidFill>
            </a:rPr>
            <a:t>Correcta clasificación</a:t>
          </a:r>
        </a:p>
      </dgm:t>
    </dgm:pt>
    <dgm:pt modelId="{B4C5252A-7BE6-4076-BC85-C78DDF3DE790}" type="parTrans" cxnId="{1E70F0E8-E466-44E4-9431-0195CD873A23}">
      <dgm:prSet/>
      <dgm:spPr/>
      <dgm:t>
        <a:bodyPr/>
        <a:lstStyle/>
        <a:p>
          <a:endParaRPr lang="en-US"/>
        </a:p>
      </dgm:t>
    </dgm:pt>
    <dgm:pt modelId="{91C3132E-9F62-4397-BB46-7C51839064D5}" type="sibTrans" cxnId="{1E70F0E8-E466-44E4-9431-0195CD873A23}">
      <dgm:prSet/>
      <dgm:spPr/>
      <dgm:t>
        <a:bodyPr/>
        <a:lstStyle/>
        <a:p>
          <a:endParaRPr lang="en-US"/>
        </a:p>
      </dgm:t>
    </dgm:pt>
    <dgm:pt modelId="{11E0572F-F632-4F5C-86FF-FCD7817EE664}">
      <dgm:prSet phldrT="[Text]"/>
      <dgm:spPr/>
      <dgm:t>
        <a:bodyPr/>
        <a:lstStyle/>
        <a:p>
          <a:r>
            <a:rPr lang="en-US" dirty="0"/>
            <a:t>Municipio</a:t>
          </a:r>
        </a:p>
      </dgm:t>
    </dgm:pt>
    <dgm:pt modelId="{9CAE1DCA-2A82-4035-98B7-23C3660AF96B}" type="parTrans" cxnId="{E4B46F84-155E-411A-A1EA-A20E7275513F}">
      <dgm:prSet/>
      <dgm:spPr/>
      <dgm:t>
        <a:bodyPr/>
        <a:lstStyle/>
        <a:p>
          <a:endParaRPr lang="en-US"/>
        </a:p>
      </dgm:t>
    </dgm:pt>
    <dgm:pt modelId="{B4DEC2BD-6949-4403-89F0-4F3AC963FF4F}" type="sibTrans" cxnId="{E4B46F84-155E-411A-A1EA-A20E7275513F}">
      <dgm:prSet/>
      <dgm:spPr/>
      <dgm:t>
        <a:bodyPr/>
        <a:lstStyle/>
        <a:p>
          <a:endParaRPr lang="en-US"/>
        </a:p>
      </dgm:t>
    </dgm:pt>
    <dgm:pt modelId="{4D740C1E-3E9D-4AF6-9486-46C90DDB9DF8}">
      <dgm:prSet phldrT="[Text]"/>
      <dgm:spPr/>
      <dgm:t>
        <a:bodyPr/>
        <a:lstStyle/>
        <a:p>
          <a:r>
            <a:rPr lang="en-US" dirty="0"/>
            <a:t>Recolección (Martes)</a:t>
          </a:r>
        </a:p>
      </dgm:t>
    </dgm:pt>
    <dgm:pt modelId="{63A10EDC-8228-464D-92B6-21D12AE6A597}" type="parTrans" cxnId="{C0A1E613-67BF-45F3-B8BA-670AA5A415F0}">
      <dgm:prSet/>
      <dgm:spPr/>
      <dgm:t>
        <a:bodyPr/>
        <a:lstStyle/>
        <a:p>
          <a:endParaRPr lang="en-US"/>
        </a:p>
      </dgm:t>
    </dgm:pt>
    <dgm:pt modelId="{CEE49A3A-60A7-4A1D-8633-E33194BCF8B9}" type="sibTrans" cxnId="{C0A1E613-67BF-45F3-B8BA-670AA5A415F0}">
      <dgm:prSet/>
      <dgm:spPr/>
      <dgm:t>
        <a:bodyPr/>
        <a:lstStyle/>
        <a:p>
          <a:endParaRPr lang="en-US"/>
        </a:p>
      </dgm:t>
    </dgm:pt>
    <dgm:pt modelId="{56D8D4A9-9D89-433F-804A-9201C86EE95F}">
      <dgm:prSet phldrT="[Text]" custT="1"/>
      <dgm:spPr/>
      <dgm:t>
        <a:bodyPr/>
        <a:lstStyle/>
        <a:p>
          <a:r>
            <a:rPr lang="en-US" sz="3000" dirty="0"/>
            <a:t>Etiquetado</a:t>
          </a:r>
        </a:p>
      </dgm:t>
    </dgm:pt>
    <dgm:pt modelId="{F792B1F9-EAAD-45A0-9DC2-3F2762DA568F}" type="parTrans" cxnId="{079ED3DE-2877-443A-B3D4-525F308ECF46}">
      <dgm:prSet/>
      <dgm:spPr/>
      <dgm:t>
        <a:bodyPr/>
        <a:lstStyle/>
        <a:p>
          <a:endParaRPr lang="en-US"/>
        </a:p>
      </dgm:t>
    </dgm:pt>
    <dgm:pt modelId="{EEF87B31-912D-4FA9-BF74-54D3F8976828}" type="sibTrans" cxnId="{079ED3DE-2877-443A-B3D4-525F308ECF46}">
      <dgm:prSet/>
      <dgm:spPr/>
      <dgm:t>
        <a:bodyPr/>
        <a:lstStyle/>
        <a:p>
          <a:endParaRPr lang="en-US"/>
        </a:p>
      </dgm:t>
    </dgm:pt>
    <dgm:pt modelId="{6C678505-A735-46EB-AB7B-5AC2776BF9CF}">
      <dgm:prSet phldrT="[Text]" custT="1"/>
      <dgm:spPr/>
      <dgm:t>
        <a:bodyPr/>
        <a:lstStyle/>
        <a:p>
          <a:r>
            <a:rPr lang="en-US" sz="3000" dirty="0">
              <a:solidFill>
                <a:schemeClr val="tx1"/>
              </a:solidFill>
            </a:rPr>
            <a:t>Registro</a:t>
          </a:r>
        </a:p>
      </dgm:t>
    </dgm:pt>
    <dgm:pt modelId="{125FD7DA-1E6A-47BF-B07E-D9C3508EE567}" type="parTrans" cxnId="{109537B8-5AFC-4B8B-B4E8-38E0C3136F3B}">
      <dgm:prSet/>
      <dgm:spPr/>
      <dgm:t>
        <a:bodyPr/>
        <a:lstStyle/>
        <a:p>
          <a:endParaRPr lang="en-US"/>
        </a:p>
      </dgm:t>
    </dgm:pt>
    <dgm:pt modelId="{3815419B-A5B3-43E1-8602-98E6506A090F}" type="sibTrans" cxnId="{109537B8-5AFC-4B8B-B4E8-38E0C3136F3B}">
      <dgm:prSet/>
      <dgm:spPr/>
      <dgm:t>
        <a:bodyPr/>
        <a:lstStyle/>
        <a:p>
          <a:endParaRPr lang="en-US"/>
        </a:p>
      </dgm:t>
    </dgm:pt>
    <dgm:pt modelId="{C05D6172-8EA9-4F07-AC81-2739962BCA37}">
      <dgm:prSet phldrT="[Text]"/>
      <dgm:spPr/>
      <dgm:t>
        <a:bodyPr/>
        <a:lstStyle/>
        <a:p>
          <a:endParaRPr lang="en-US" sz="2800" dirty="0"/>
        </a:p>
      </dgm:t>
    </dgm:pt>
    <dgm:pt modelId="{B762BCC1-BFB8-49B3-94FF-8D0C749E5E56}" type="parTrans" cxnId="{8B059EE8-6B9C-4D4F-9A13-28296D759F80}">
      <dgm:prSet/>
      <dgm:spPr/>
      <dgm:t>
        <a:bodyPr/>
        <a:lstStyle/>
        <a:p>
          <a:endParaRPr lang="en-US"/>
        </a:p>
      </dgm:t>
    </dgm:pt>
    <dgm:pt modelId="{EDCE7143-9D00-4E4B-8249-8F15EECE2B24}" type="sibTrans" cxnId="{8B059EE8-6B9C-4D4F-9A13-28296D759F80}">
      <dgm:prSet/>
      <dgm:spPr/>
      <dgm:t>
        <a:bodyPr/>
        <a:lstStyle/>
        <a:p>
          <a:endParaRPr lang="en-US"/>
        </a:p>
      </dgm:t>
    </dgm:pt>
    <dgm:pt modelId="{8B8222CD-DF41-4D9A-8025-EF44ADC82ADE}">
      <dgm:prSet phldrT="[Text]" custT="1"/>
      <dgm:spPr/>
      <dgm:t>
        <a:bodyPr/>
        <a:lstStyle/>
        <a:p>
          <a:r>
            <a:rPr lang="en-US" sz="3000" dirty="0"/>
            <a:t>Pago mensual de basura </a:t>
          </a:r>
          <a:r>
            <a:rPr lang="en-US" sz="3000" dirty="0" err="1"/>
            <a:t>generada</a:t>
          </a:r>
          <a:r>
            <a:rPr lang="en-US" sz="3000" dirty="0"/>
            <a:t> (</a:t>
          </a:r>
          <a:r>
            <a:rPr lang="en-US" sz="3000" dirty="0" err="1"/>
            <a:t>ventanilla</a:t>
          </a:r>
          <a:r>
            <a:rPr lang="en-US" sz="3000" dirty="0"/>
            <a:t> municipal)</a:t>
          </a:r>
        </a:p>
      </dgm:t>
    </dgm:pt>
    <dgm:pt modelId="{A50C0B7C-8F9B-4004-A28D-450872C3F6ED}" type="parTrans" cxnId="{7D3876B7-7EEE-4580-ABC3-CEC347266684}">
      <dgm:prSet/>
      <dgm:spPr/>
      <dgm:t>
        <a:bodyPr/>
        <a:lstStyle/>
        <a:p>
          <a:endParaRPr lang="en-US"/>
        </a:p>
      </dgm:t>
    </dgm:pt>
    <dgm:pt modelId="{ED9D5A20-687B-4D2D-862E-67B9DB5EFDEC}" type="sibTrans" cxnId="{7D3876B7-7EEE-4580-ABC3-CEC347266684}">
      <dgm:prSet/>
      <dgm:spPr/>
      <dgm:t>
        <a:bodyPr/>
        <a:lstStyle/>
        <a:p>
          <a:endParaRPr lang="en-US"/>
        </a:p>
      </dgm:t>
    </dgm:pt>
    <dgm:pt modelId="{FCA503D1-2618-469E-96DF-E28A19FC574D}">
      <dgm:prSet phldrT="[Text]"/>
      <dgm:spPr/>
      <dgm:t>
        <a:bodyPr/>
        <a:lstStyle/>
        <a:p>
          <a:r>
            <a:rPr lang="en-US" dirty="0"/>
            <a:t>Pesaje de basura (</a:t>
          </a:r>
          <a:r>
            <a:rPr lang="en-US" dirty="0">
              <a:solidFill>
                <a:srgbClr val="FF0000"/>
              </a:solidFill>
            </a:rPr>
            <a:t>el kilo $7</a:t>
          </a:r>
          <a:r>
            <a:rPr lang="en-US" dirty="0"/>
            <a:t>)</a:t>
          </a:r>
        </a:p>
      </dgm:t>
    </dgm:pt>
    <dgm:pt modelId="{B4CC3F0D-134D-4E96-82FB-C2CDAD025287}" type="parTrans" cxnId="{F9E25961-098C-4102-8F50-54A1C24BF97C}">
      <dgm:prSet/>
      <dgm:spPr/>
      <dgm:t>
        <a:bodyPr/>
        <a:lstStyle/>
        <a:p>
          <a:endParaRPr lang="en-US"/>
        </a:p>
      </dgm:t>
    </dgm:pt>
    <dgm:pt modelId="{34B34ECD-C5D5-40BB-971C-CED2D0789BAE}" type="sibTrans" cxnId="{F9E25961-098C-4102-8F50-54A1C24BF97C}">
      <dgm:prSet/>
      <dgm:spPr/>
      <dgm:t>
        <a:bodyPr/>
        <a:lstStyle/>
        <a:p>
          <a:endParaRPr lang="en-US"/>
        </a:p>
      </dgm:t>
    </dgm:pt>
    <dgm:pt modelId="{0BEFF489-2728-499F-B762-8A01EB6CE4A1}">
      <dgm:prSet phldrT="[Text]"/>
      <dgm:spPr/>
      <dgm:t>
        <a:bodyPr/>
        <a:lstStyle/>
        <a:p>
          <a:r>
            <a:rPr lang="en-US" dirty="0"/>
            <a:t>Disposición final</a:t>
          </a:r>
        </a:p>
      </dgm:t>
    </dgm:pt>
    <dgm:pt modelId="{63B63BE8-6FA7-47D8-A417-18C8368C064F}" type="parTrans" cxnId="{142F3F9A-34D1-4E56-974E-49B83FF95ACB}">
      <dgm:prSet/>
      <dgm:spPr/>
      <dgm:t>
        <a:bodyPr/>
        <a:lstStyle/>
        <a:p>
          <a:endParaRPr lang="en-US"/>
        </a:p>
      </dgm:t>
    </dgm:pt>
    <dgm:pt modelId="{9AB06F58-C9A9-42BC-B805-5997CA6E85D1}" type="sibTrans" cxnId="{142F3F9A-34D1-4E56-974E-49B83FF95ACB}">
      <dgm:prSet/>
      <dgm:spPr/>
      <dgm:t>
        <a:bodyPr/>
        <a:lstStyle/>
        <a:p>
          <a:endParaRPr lang="en-US"/>
        </a:p>
      </dgm:t>
    </dgm:pt>
    <dgm:pt modelId="{E91FC5BB-5327-473F-93AB-18F88C020672}">
      <dgm:prSet phldrT="[Text]"/>
      <dgm:spPr/>
      <dgm:t>
        <a:bodyPr/>
        <a:lstStyle/>
        <a:p>
          <a:r>
            <a:rPr lang="en-US" dirty="0"/>
            <a:t>Entrega de </a:t>
          </a:r>
          <a:r>
            <a:rPr lang="en-US" dirty="0" err="1"/>
            <a:t>manifiesto</a:t>
          </a:r>
          <a:endParaRPr lang="en-US" dirty="0"/>
        </a:p>
      </dgm:t>
    </dgm:pt>
    <dgm:pt modelId="{1E7C2B54-45BE-4202-9610-F7D0E070AC65}" type="parTrans" cxnId="{D26D86E9-C342-4C1A-85B5-3BAA2F9FF55D}">
      <dgm:prSet/>
      <dgm:spPr/>
      <dgm:t>
        <a:bodyPr/>
        <a:lstStyle/>
        <a:p>
          <a:endParaRPr lang="en-US"/>
        </a:p>
      </dgm:t>
    </dgm:pt>
    <dgm:pt modelId="{ADA11AB9-F6CB-4114-9A95-36807DA55AAB}" type="sibTrans" cxnId="{D26D86E9-C342-4C1A-85B5-3BAA2F9FF55D}">
      <dgm:prSet/>
      <dgm:spPr/>
      <dgm:t>
        <a:bodyPr/>
        <a:lstStyle/>
        <a:p>
          <a:endParaRPr lang="en-US"/>
        </a:p>
      </dgm:t>
    </dgm:pt>
    <dgm:pt modelId="{13881625-BE32-440F-BE4A-93D74DB7153F}">
      <dgm:prSet phldrT="[Text]"/>
      <dgm:spPr/>
      <dgm:t>
        <a:bodyPr/>
        <a:lstStyle/>
        <a:p>
          <a:r>
            <a:rPr lang="en-US" dirty="0"/>
            <a:t>Transporte</a:t>
          </a:r>
        </a:p>
      </dgm:t>
    </dgm:pt>
    <dgm:pt modelId="{089E8AD1-D2E7-46F1-B166-75C1980B834E}" type="parTrans" cxnId="{9EF43BD8-0F86-4561-8592-C6A33931E393}">
      <dgm:prSet/>
      <dgm:spPr/>
      <dgm:t>
        <a:bodyPr/>
        <a:lstStyle/>
        <a:p>
          <a:endParaRPr lang="en-US"/>
        </a:p>
      </dgm:t>
    </dgm:pt>
    <dgm:pt modelId="{0F3465D7-0980-4491-9C60-4B87155029AD}" type="sibTrans" cxnId="{9EF43BD8-0F86-4561-8592-C6A33931E393}">
      <dgm:prSet/>
      <dgm:spPr/>
      <dgm:t>
        <a:bodyPr/>
        <a:lstStyle/>
        <a:p>
          <a:endParaRPr lang="en-US"/>
        </a:p>
      </dgm:t>
    </dgm:pt>
    <dgm:pt modelId="{B600797D-639B-44A5-B91E-96AC6085F0AC}">
      <dgm:prSet phldrT="[Text]"/>
      <dgm:spPr/>
      <dgm:t>
        <a:bodyPr/>
        <a:lstStyle/>
        <a:p>
          <a:r>
            <a:rPr lang="en-US" dirty="0"/>
            <a:t>Almacenamiento</a:t>
          </a:r>
        </a:p>
      </dgm:t>
    </dgm:pt>
    <dgm:pt modelId="{DF032F1B-011C-4515-8708-C179AC598A87}" type="parTrans" cxnId="{9FCF1B7A-67DA-4780-9A1C-7994EEA62937}">
      <dgm:prSet/>
      <dgm:spPr/>
      <dgm:t>
        <a:bodyPr/>
        <a:lstStyle/>
        <a:p>
          <a:endParaRPr lang="en-US"/>
        </a:p>
      </dgm:t>
    </dgm:pt>
    <dgm:pt modelId="{61735EAF-5D56-4250-B590-9E843B8CFFA3}" type="sibTrans" cxnId="{9FCF1B7A-67DA-4780-9A1C-7994EEA62937}">
      <dgm:prSet/>
      <dgm:spPr/>
      <dgm:t>
        <a:bodyPr/>
        <a:lstStyle/>
        <a:p>
          <a:endParaRPr lang="en-US"/>
        </a:p>
      </dgm:t>
    </dgm:pt>
    <dgm:pt modelId="{920F7D8F-F040-4BB3-8EAD-023573DC6E23}">
      <dgm:prSet phldrT="[Text]" custT="1"/>
      <dgm:spPr/>
      <dgm:t>
        <a:bodyPr/>
        <a:lstStyle/>
        <a:p>
          <a:r>
            <a:rPr lang="en-US" sz="3000" dirty="0"/>
            <a:t>Aviso a personal del </a:t>
          </a:r>
          <a:r>
            <a:rPr lang="en-US" sz="3000" dirty="0" err="1"/>
            <a:t>Municipio</a:t>
          </a:r>
          <a:endParaRPr lang="en-US" sz="3000" dirty="0">
            <a:solidFill>
              <a:srgbClr val="FF0000"/>
            </a:solidFill>
          </a:endParaRPr>
        </a:p>
      </dgm:t>
    </dgm:pt>
    <dgm:pt modelId="{D1BC16BE-5242-47A6-979E-4B4D96EB88DC}" type="parTrans" cxnId="{85DFC3A0-07DC-4A6B-B8FF-F66937A7F707}">
      <dgm:prSet/>
      <dgm:spPr/>
      <dgm:t>
        <a:bodyPr/>
        <a:lstStyle/>
        <a:p>
          <a:endParaRPr lang="en-US"/>
        </a:p>
      </dgm:t>
    </dgm:pt>
    <dgm:pt modelId="{8F4394AA-430C-416A-ADF2-7467DB42BD17}" type="sibTrans" cxnId="{85DFC3A0-07DC-4A6B-B8FF-F66937A7F707}">
      <dgm:prSet/>
      <dgm:spPr/>
      <dgm:t>
        <a:bodyPr/>
        <a:lstStyle/>
        <a:p>
          <a:endParaRPr lang="en-US"/>
        </a:p>
      </dgm:t>
    </dgm:pt>
    <dgm:pt modelId="{BF46C4F3-7204-4BC1-A6A0-112E5F2E3252}" type="pres">
      <dgm:prSet presAssocID="{BE60CA4F-09AD-4D59-B5F8-D615FC70C6C2}" presName="linearFlow" presStyleCnt="0">
        <dgm:presLayoutVars>
          <dgm:dir/>
          <dgm:animLvl val="lvl"/>
          <dgm:resizeHandles val="exact"/>
        </dgm:presLayoutVars>
      </dgm:prSet>
      <dgm:spPr/>
    </dgm:pt>
    <dgm:pt modelId="{A73A702F-9E74-42E1-B65B-4C4A98F45517}" type="pres">
      <dgm:prSet presAssocID="{F4364A79-11DF-4C38-8C9B-F2E3F5F46D0F}" presName="composite" presStyleCnt="0"/>
      <dgm:spPr/>
    </dgm:pt>
    <dgm:pt modelId="{EC0509CC-7775-4018-A37D-F85B73CD2F65}" type="pres">
      <dgm:prSet presAssocID="{F4364A79-11DF-4C38-8C9B-F2E3F5F46D0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81F1389-274D-4AEB-90DA-4372B1E5AD41}" type="pres">
      <dgm:prSet presAssocID="{F4364A79-11DF-4C38-8C9B-F2E3F5F46D0F}" presName="descendantText" presStyleLbl="alignAcc1" presStyleIdx="0" presStyleCnt="2">
        <dgm:presLayoutVars>
          <dgm:bulletEnabled val="1"/>
        </dgm:presLayoutVars>
      </dgm:prSet>
      <dgm:spPr/>
    </dgm:pt>
    <dgm:pt modelId="{94646D6B-8E18-4E8B-BD1B-DB1A30C32B0C}" type="pres">
      <dgm:prSet presAssocID="{58D2FC9A-AFFA-486F-A77D-3DC7E83DA7BE}" presName="sp" presStyleCnt="0"/>
      <dgm:spPr/>
    </dgm:pt>
    <dgm:pt modelId="{A46BFD16-1530-481E-9AB1-05D3ADA71E88}" type="pres">
      <dgm:prSet presAssocID="{11E0572F-F632-4F5C-86FF-FCD7817EE664}" presName="composite" presStyleCnt="0"/>
      <dgm:spPr/>
    </dgm:pt>
    <dgm:pt modelId="{09452F54-AB1A-4CD2-B896-63C7BE7B361A}" type="pres">
      <dgm:prSet presAssocID="{11E0572F-F632-4F5C-86FF-FCD7817EE664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6862C1E-761F-4A0B-84F6-BB46076746C0}" type="pres">
      <dgm:prSet presAssocID="{11E0572F-F632-4F5C-86FF-FCD7817EE664}" presName="descendantText" presStyleLbl="alignAcc1" presStyleIdx="1" presStyleCnt="2" custLinFactNeighborX="-537" custLinFactNeighborY="461">
        <dgm:presLayoutVars>
          <dgm:bulletEnabled val="1"/>
        </dgm:presLayoutVars>
      </dgm:prSet>
      <dgm:spPr/>
    </dgm:pt>
  </dgm:ptLst>
  <dgm:cxnLst>
    <dgm:cxn modelId="{6A026B02-3DF0-4906-AA2E-689261E7C363}" type="presOf" srcId="{8B8222CD-DF41-4D9A-8025-EF44ADC82ADE}" destId="{D81F1389-274D-4AEB-90DA-4372B1E5AD41}" srcOrd="0" destOrd="5" presId="urn:microsoft.com/office/officeart/2005/8/layout/chevron2"/>
    <dgm:cxn modelId="{C0A1E613-67BF-45F3-B8BA-670AA5A415F0}" srcId="{11E0572F-F632-4F5C-86FF-FCD7817EE664}" destId="{4D740C1E-3E9D-4AF6-9486-46C90DDB9DF8}" srcOrd="0" destOrd="0" parTransId="{63A10EDC-8228-464D-92B6-21D12AE6A597}" sibTransId="{CEE49A3A-60A7-4A1D-8633-E33194BCF8B9}"/>
    <dgm:cxn modelId="{1E34981A-307C-4A08-93D0-7B3BDBFBA2B2}" type="presOf" srcId="{920F7D8F-F040-4BB3-8EAD-023573DC6E23}" destId="{D81F1389-274D-4AEB-90DA-4372B1E5AD41}" srcOrd="0" destOrd="4" presId="urn:microsoft.com/office/officeart/2005/8/layout/chevron2"/>
    <dgm:cxn modelId="{CAF3A125-16F2-4242-8750-68C09D2E591B}" type="presOf" srcId="{F4364A79-11DF-4C38-8C9B-F2E3F5F46D0F}" destId="{EC0509CC-7775-4018-A37D-F85B73CD2F65}" srcOrd="0" destOrd="0" presId="urn:microsoft.com/office/officeart/2005/8/layout/chevron2"/>
    <dgm:cxn modelId="{45B57E2D-3F6A-46A5-BFC8-F00F87FEE267}" type="presOf" srcId="{56D8D4A9-9D89-433F-804A-9201C86EE95F}" destId="{D81F1389-274D-4AEB-90DA-4372B1E5AD41}" srcOrd="0" destOrd="2" presId="urn:microsoft.com/office/officeart/2005/8/layout/chevron2"/>
    <dgm:cxn modelId="{6951FA37-1BF2-4035-88F0-3CDD307D67F7}" type="presOf" srcId="{B600797D-639B-44A5-B91E-96AC6085F0AC}" destId="{A6862C1E-761F-4A0B-84F6-BB46076746C0}" srcOrd="0" destOrd="4" presId="urn:microsoft.com/office/officeart/2005/8/layout/chevron2"/>
    <dgm:cxn modelId="{F9E25961-098C-4102-8F50-54A1C24BF97C}" srcId="{11E0572F-F632-4F5C-86FF-FCD7817EE664}" destId="{FCA503D1-2618-469E-96DF-E28A19FC574D}" srcOrd="1" destOrd="0" parTransId="{B4CC3F0D-134D-4E96-82FB-C2CDAD025287}" sibTransId="{34B34ECD-C5D5-40BB-971C-CED2D0789BAE}"/>
    <dgm:cxn modelId="{3423B645-9F3C-446F-9FBF-A717F787FC4B}" type="presOf" srcId="{13881625-BE32-440F-BE4A-93D74DB7153F}" destId="{A6862C1E-761F-4A0B-84F6-BB46076746C0}" srcOrd="0" destOrd="3" presId="urn:microsoft.com/office/officeart/2005/8/layout/chevron2"/>
    <dgm:cxn modelId="{E1002068-7D08-4FED-83E1-12E48FE74CCB}" type="presOf" srcId="{6C678505-A735-46EB-AB7B-5AC2776BF9CF}" destId="{D81F1389-274D-4AEB-90DA-4372B1E5AD41}" srcOrd="0" destOrd="3" presId="urn:microsoft.com/office/officeart/2005/8/layout/chevron2"/>
    <dgm:cxn modelId="{73E7F459-2230-4A5F-B465-301767B02058}" type="presOf" srcId="{FCA503D1-2618-469E-96DF-E28A19FC574D}" destId="{A6862C1E-761F-4A0B-84F6-BB46076746C0}" srcOrd="0" destOrd="1" presId="urn:microsoft.com/office/officeart/2005/8/layout/chevron2"/>
    <dgm:cxn modelId="{9FCF1B7A-67DA-4780-9A1C-7994EEA62937}" srcId="{11E0572F-F632-4F5C-86FF-FCD7817EE664}" destId="{B600797D-639B-44A5-B91E-96AC6085F0AC}" srcOrd="4" destOrd="0" parTransId="{DF032F1B-011C-4515-8708-C179AC598A87}" sibTransId="{61735EAF-5D56-4250-B590-9E843B8CFFA3}"/>
    <dgm:cxn modelId="{E4B46F84-155E-411A-A1EA-A20E7275513F}" srcId="{BE60CA4F-09AD-4D59-B5F8-D615FC70C6C2}" destId="{11E0572F-F632-4F5C-86FF-FCD7817EE664}" srcOrd="1" destOrd="0" parTransId="{9CAE1DCA-2A82-4035-98B7-23C3660AF96B}" sibTransId="{B4DEC2BD-6949-4403-89F0-4F3AC963FF4F}"/>
    <dgm:cxn modelId="{346A0F89-D913-40CC-AF9A-896DD517E3F0}" type="presOf" srcId="{6B8750D9-4A8A-4847-AF9D-52C31C70AB33}" destId="{D81F1389-274D-4AEB-90DA-4372B1E5AD41}" srcOrd="0" destOrd="0" presId="urn:microsoft.com/office/officeart/2005/8/layout/chevron2"/>
    <dgm:cxn modelId="{A6CB898B-CA20-439C-B78B-BF9446A58A05}" srcId="{F4364A79-11DF-4C38-8C9B-F2E3F5F46D0F}" destId="{6B8750D9-4A8A-4847-AF9D-52C31C70AB33}" srcOrd="0" destOrd="0" parTransId="{30A65AFB-CE04-486B-B91D-DE288C6A653E}" sibTransId="{C756F156-F8D4-48C1-97B8-9186A8C1C1D1}"/>
    <dgm:cxn modelId="{142F3F9A-34D1-4E56-974E-49B83FF95ACB}" srcId="{11E0572F-F632-4F5C-86FF-FCD7817EE664}" destId="{0BEFF489-2728-499F-B762-8A01EB6CE4A1}" srcOrd="5" destOrd="0" parTransId="{63B63BE8-6FA7-47D8-A417-18C8368C064F}" sibTransId="{9AB06F58-C9A9-42BC-B805-5997CA6E85D1}"/>
    <dgm:cxn modelId="{85DFC3A0-07DC-4A6B-B8FF-F66937A7F707}" srcId="{F4364A79-11DF-4C38-8C9B-F2E3F5F46D0F}" destId="{920F7D8F-F040-4BB3-8EAD-023573DC6E23}" srcOrd="4" destOrd="0" parTransId="{D1BC16BE-5242-47A6-979E-4B4D96EB88DC}" sibTransId="{8F4394AA-430C-416A-ADF2-7467DB42BD17}"/>
    <dgm:cxn modelId="{F6287FAD-77F9-4FE4-A875-B89598C61D41}" type="presOf" srcId="{11E0572F-F632-4F5C-86FF-FCD7817EE664}" destId="{09452F54-AB1A-4CD2-B896-63C7BE7B361A}" srcOrd="0" destOrd="0" presId="urn:microsoft.com/office/officeart/2005/8/layout/chevron2"/>
    <dgm:cxn modelId="{7D3876B7-7EEE-4580-ABC3-CEC347266684}" srcId="{F4364A79-11DF-4C38-8C9B-F2E3F5F46D0F}" destId="{8B8222CD-DF41-4D9A-8025-EF44ADC82ADE}" srcOrd="5" destOrd="0" parTransId="{A50C0B7C-8F9B-4004-A28D-450872C3F6ED}" sibTransId="{ED9D5A20-687B-4D2D-862E-67B9DB5EFDEC}"/>
    <dgm:cxn modelId="{109537B8-5AFC-4B8B-B4E8-38E0C3136F3B}" srcId="{F4364A79-11DF-4C38-8C9B-F2E3F5F46D0F}" destId="{6C678505-A735-46EB-AB7B-5AC2776BF9CF}" srcOrd="3" destOrd="0" parTransId="{125FD7DA-1E6A-47BF-B07E-D9C3508EE567}" sibTransId="{3815419B-A5B3-43E1-8602-98E6506A090F}"/>
    <dgm:cxn modelId="{A950D8B8-C39D-4DDF-90A6-0F8D8AAEAF61}" type="presOf" srcId="{4D740C1E-3E9D-4AF6-9486-46C90DDB9DF8}" destId="{A6862C1E-761F-4A0B-84F6-BB46076746C0}" srcOrd="0" destOrd="0" presId="urn:microsoft.com/office/officeart/2005/8/layout/chevron2"/>
    <dgm:cxn modelId="{33CB5ABB-756E-4708-B533-3AEB9D3BCBF6}" type="presOf" srcId="{C05D6172-8EA9-4F07-AC81-2739962BCA37}" destId="{D81F1389-274D-4AEB-90DA-4372B1E5AD41}" srcOrd="0" destOrd="6" presId="urn:microsoft.com/office/officeart/2005/8/layout/chevron2"/>
    <dgm:cxn modelId="{29718BD3-7F2A-496A-BDB2-C237FA562FA4}" type="presOf" srcId="{0BEFF489-2728-499F-B762-8A01EB6CE4A1}" destId="{A6862C1E-761F-4A0B-84F6-BB46076746C0}" srcOrd="0" destOrd="5" presId="urn:microsoft.com/office/officeart/2005/8/layout/chevron2"/>
    <dgm:cxn modelId="{9EF43BD8-0F86-4561-8592-C6A33931E393}" srcId="{11E0572F-F632-4F5C-86FF-FCD7817EE664}" destId="{13881625-BE32-440F-BE4A-93D74DB7153F}" srcOrd="3" destOrd="0" parTransId="{089E8AD1-D2E7-46F1-B166-75C1980B834E}" sibTransId="{0F3465D7-0980-4491-9C60-4B87155029AD}"/>
    <dgm:cxn modelId="{C84129D9-9141-498A-8D2D-1335199C23D3}" type="presOf" srcId="{165A671D-F7C7-4CC8-B0C3-1A4E91DBDBC6}" destId="{D81F1389-274D-4AEB-90DA-4372B1E5AD41}" srcOrd="0" destOrd="1" presId="urn:microsoft.com/office/officeart/2005/8/layout/chevron2"/>
    <dgm:cxn modelId="{079ED3DE-2877-443A-B3D4-525F308ECF46}" srcId="{F4364A79-11DF-4C38-8C9B-F2E3F5F46D0F}" destId="{56D8D4A9-9D89-433F-804A-9201C86EE95F}" srcOrd="2" destOrd="0" parTransId="{F792B1F9-EAAD-45A0-9DC2-3F2762DA568F}" sibTransId="{EEF87B31-912D-4FA9-BF74-54D3F8976828}"/>
    <dgm:cxn modelId="{561D6EDF-3CC5-400D-A781-6E246285FF78}" type="presOf" srcId="{BE60CA4F-09AD-4D59-B5F8-D615FC70C6C2}" destId="{BF46C4F3-7204-4BC1-A6A0-112E5F2E3252}" srcOrd="0" destOrd="0" presId="urn:microsoft.com/office/officeart/2005/8/layout/chevron2"/>
    <dgm:cxn modelId="{D5271CE1-0C49-41F7-B8D3-1A13A6CF7B6A}" type="presOf" srcId="{E91FC5BB-5327-473F-93AB-18F88C020672}" destId="{A6862C1E-761F-4A0B-84F6-BB46076746C0}" srcOrd="0" destOrd="2" presId="urn:microsoft.com/office/officeart/2005/8/layout/chevron2"/>
    <dgm:cxn modelId="{8B059EE8-6B9C-4D4F-9A13-28296D759F80}" srcId="{F4364A79-11DF-4C38-8C9B-F2E3F5F46D0F}" destId="{C05D6172-8EA9-4F07-AC81-2739962BCA37}" srcOrd="6" destOrd="0" parTransId="{B762BCC1-BFB8-49B3-94FF-8D0C749E5E56}" sibTransId="{EDCE7143-9D00-4E4B-8249-8F15EECE2B24}"/>
    <dgm:cxn modelId="{1E70F0E8-E466-44E4-9431-0195CD873A23}" srcId="{F4364A79-11DF-4C38-8C9B-F2E3F5F46D0F}" destId="{165A671D-F7C7-4CC8-B0C3-1A4E91DBDBC6}" srcOrd="1" destOrd="0" parTransId="{B4C5252A-7BE6-4076-BC85-C78DDF3DE790}" sibTransId="{91C3132E-9F62-4397-BB46-7C51839064D5}"/>
    <dgm:cxn modelId="{D26D86E9-C342-4C1A-85B5-3BAA2F9FF55D}" srcId="{11E0572F-F632-4F5C-86FF-FCD7817EE664}" destId="{E91FC5BB-5327-473F-93AB-18F88C020672}" srcOrd="2" destOrd="0" parTransId="{1E7C2B54-45BE-4202-9610-F7D0E070AC65}" sibTransId="{ADA11AB9-F6CB-4114-9A95-36807DA55AAB}"/>
    <dgm:cxn modelId="{6DA919EE-6DB8-4BD4-97BF-2516E783FEA8}" srcId="{BE60CA4F-09AD-4D59-B5F8-D615FC70C6C2}" destId="{F4364A79-11DF-4C38-8C9B-F2E3F5F46D0F}" srcOrd="0" destOrd="0" parTransId="{8AADFFA3-ADA9-48E6-8943-DF9DEAE82F52}" sibTransId="{58D2FC9A-AFFA-486F-A77D-3DC7E83DA7BE}"/>
    <dgm:cxn modelId="{87CA1EB2-A348-4E53-AA20-1D27AC55B621}" type="presParOf" srcId="{BF46C4F3-7204-4BC1-A6A0-112E5F2E3252}" destId="{A73A702F-9E74-42E1-B65B-4C4A98F45517}" srcOrd="0" destOrd="0" presId="urn:microsoft.com/office/officeart/2005/8/layout/chevron2"/>
    <dgm:cxn modelId="{1E870A72-18BD-4325-8313-96C48E7AB68A}" type="presParOf" srcId="{A73A702F-9E74-42E1-B65B-4C4A98F45517}" destId="{EC0509CC-7775-4018-A37D-F85B73CD2F65}" srcOrd="0" destOrd="0" presId="urn:microsoft.com/office/officeart/2005/8/layout/chevron2"/>
    <dgm:cxn modelId="{72D89A95-FFE9-48D6-9885-958978614C2D}" type="presParOf" srcId="{A73A702F-9E74-42E1-B65B-4C4A98F45517}" destId="{D81F1389-274D-4AEB-90DA-4372B1E5AD41}" srcOrd="1" destOrd="0" presId="urn:microsoft.com/office/officeart/2005/8/layout/chevron2"/>
    <dgm:cxn modelId="{7FBB508A-71AB-4DA8-AD26-59C4576E9A77}" type="presParOf" srcId="{BF46C4F3-7204-4BC1-A6A0-112E5F2E3252}" destId="{94646D6B-8E18-4E8B-BD1B-DB1A30C32B0C}" srcOrd="1" destOrd="0" presId="urn:microsoft.com/office/officeart/2005/8/layout/chevron2"/>
    <dgm:cxn modelId="{DF305D58-8CF1-423B-A383-C3A8C938CDCA}" type="presParOf" srcId="{BF46C4F3-7204-4BC1-A6A0-112E5F2E3252}" destId="{A46BFD16-1530-481E-9AB1-05D3ADA71E88}" srcOrd="2" destOrd="0" presId="urn:microsoft.com/office/officeart/2005/8/layout/chevron2"/>
    <dgm:cxn modelId="{AD1617D2-D87F-4530-BEFF-E58954AC2F83}" type="presParOf" srcId="{A46BFD16-1530-481E-9AB1-05D3ADA71E88}" destId="{09452F54-AB1A-4CD2-B896-63C7BE7B361A}" srcOrd="0" destOrd="0" presId="urn:microsoft.com/office/officeart/2005/8/layout/chevron2"/>
    <dgm:cxn modelId="{707E96B2-45E0-4C7E-80C8-DC6A85950CED}" type="presParOf" srcId="{A46BFD16-1530-481E-9AB1-05D3ADA71E88}" destId="{A6862C1E-761F-4A0B-84F6-BB46076746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39924-D614-48A3-9D98-245C6D952B2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B23430-6035-48F0-A150-D7BB07C2C01A}">
      <dgm:prSet phldrT="[Text]" custT="1"/>
      <dgm:spPr/>
      <dgm:t>
        <a:bodyPr/>
        <a:lstStyle/>
        <a:p>
          <a:r>
            <a:rPr lang="en-US" sz="4700" dirty="0"/>
            <a:t>1. Entrega </a:t>
          </a:r>
        </a:p>
        <a:p>
          <a:r>
            <a:rPr lang="en-US" sz="3500" dirty="0"/>
            <a:t>(De lunes 16h00 a </a:t>
          </a:r>
          <a:r>
            <a:rPr lang="en-US" sz="3500" dirty="0" err="1"/>
            <a:t>Martes</a:t>
          </a:r>
          <a:r>
            <a:rPr lang="en-US" sz="3500" dirty="0"/>
            <a:t> 10h00)</a:t>
          </a:r>
        </a:p>
      </dgm:t>
    </dgm:pt>
    <dgm:pt modelId="{4ABF5548-96FE-4C6B-8477-0B43AE85CF32}" type="parTrans" cxnId="{F7FA182C-A55D-425C-9900-66213BBA7AC5}">
      <dgm:prSet/>
      <dgm:spPr/>
      <dgm:t>
        <a:bodyPr/>
        <a:lstStyle/>
        <a:p>
          <a:endParaRPr lang="en-US"/>
        </a:p>
      </dgm:t>
    </dgm:pt>
    <dgm:pt modelId="{AF1E1E63-FE09-4FE4-81AE-C41946D48BD4}" type="sibTrans" cxnId="{F7FA182C-A55D-425C-9900-66213BBA7AC5}">
      <dgm:prSet/>
      <dgm:spPr/>
      <dgm:t>
        <a:bodyPr/>
        <a:lstStyle/>
        <a:p>
          <a:endParaRPr lang="en-US"/>
        </a:p>
      </dgm:t>
    </dgm:pt>
    <dgm:pt modelId="{F84732F3-EF78-4B92-9D0E-08CBD5AA8756}">
      <dgm:prSet phldrT="[Text]"/>
      <dgm:spPr/>
      <dgm:t>
        <a:bodyPr/>
        <a:lstStyle/>
        <a:p>
          <a:r>
            <a:rPr lang="en-US" dirty="0"/>
            <a:t>3. Recogida de basura, camión municipal.</a:t>
          </a:r>
        </a:p>
        <a:p>
          <a:r>
            <a:rPr lang="en-US" dirty="0"/>
            <a:t> (</a:t>
          </a:r>
          <a:r>
            <a:rPr lang="en-US" dirty="0">
              <a:solidFill>
                <a:srgbClr val="FF0000"/>
              </a:solidFill>
            </a:rPr>
            <a:t>Martes </a:t>
          </a:r>
          <a:r>
            <a:rPr lang="en-US" dirty="0"/>
            <a:t>11h00)</a:t>
          </a:r>
        </a:p>
        <a:p>
          <a:r>
            <a:rPr lang="en-US" dirty="0"/>
            <a:t>Pesaje (kilo) $</a:t>
          </a:r>
          <a:r>
            <a:rPr lang="en-US" dirty="0">
              <a:solidFill>
                <a:srgbClr val="FF0000"/>
              </a:solidFill>
            </a:rPr>
            <a:t>7</a:t>
          </a:r>
        </a:p>
      </dgm:t>
    </dgm:pt>
    <dgm:pt modelId="{D834EDAD-74A9-496C-9AA2-00EF81215D75}" type="parTrans" cxnId="{1AC78422-1ADC-4864-873C-9CB111A9BDBD}">
      <dgm:prSet/>
      <dgm:spPr/>
      <dgm:t>
        <a:bodyPr/>
        <a:lstStyle/>
        <a:p>
          <a:endParaRPr lang="en-US"/>
        </a:p>
      </dgm:t>
    </dgm:pt>
    <dgm:pt modelId="{D84C3B13-7811-435A-8ECB-0622C096AA7B}" type="sibTrans" cxnId="{1AC78422-1ADC-4864-873C-9CB111A9BDBD}">
      <dgm:prSet/>
      <dgm:spPr/>
      <dgm:t>
        <a:bodyPr/>
        <a:lstStyle/>
        <a:p>
          <a:endParaRPr lang="en-US"/>
        </a:p>
      </dgm:t>
    </dgm:pt>
    <dgm:pt modelId="{E5128765-AB11-467E-BC86-2FE34BAB6108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Entrega</a:t>
          </a:r>
          <a:r>
            <a:rPr lang="en-US" dirty="0"/>
            <a:t> de </a:t>
          </a:r>
          <a:r>
            <a:rPr lang="en-US" dirty="0" err="1"/>
            <a:t>Manifiesto</a:t>
          </a:r>
          <a:r>
            <a:rPr lang="en-US" dirty="0"/>
            <a:t> municipal</a:t>
          </a:r>
        </a:p>
      </dgm:t>
    </dgm:pt>
    <dgm:pt modelId="{05A15284-612E-4A76-B472-F2748CF750FA}" type="parTrans" cxnId="{134CD67A-5581-443E-B801-F2AFA8652AD8}">
      <dgm:prSet/>
      <dgm:spPr/>
      <dgm:t>
        <a:bodyPr/>
        <a:lstStyle/>
        <a:p>
          <a:endParaRPr lang="en-US"/>
        </a:p>
      </dgm:t>
    </dgm:pt>
    <dgm:pt modelId="{EA351CFD-E8CE-4079-9A14-8BEE6EF4ED36}" type="sibTrans" cxnId="{134CD67A-5581-443E-B801-F2AFA8652AD8}">
      <dgm:prSet/>
      <dgm:spPr/>
      <dgm:t>
        <a:bodyPr/>
        <a:lstStyle/>
        <a:p>
          <a:endParaRPr lang="en-US"/>
        </a:p>
      </dgm:t>
    </dgm:pt>
    <dgm:pt modelId="{073A71F9-E280-4C8F-9175-14116C3F1EE2}">
      <dgm:prSet phldrT="[Text]"/>
      <dgm:spPr/>
      <dgm:t>
        <a:bodyPr/>
        <a:lstStyle/>
        <a:p>
          <a:r>
            <a:rPr lang="en-US" dirty="0"/>
            <a:t>5. Me </a:t>
          </a:r>
          <a:r>
            <a:rPr lang="en-US" dirty="0" err="1"/>
            <a:t>contacto</a:t>
          </a:r>
          <a:r>
            <a:rPr lang="en-US" dirty="0"/>
            <a:t> </a:t>
          </a:r>
          <a:r>
            <a:rPr lang="en-US" dirty="0" err="1"/>
            <a:t>por</a:t>
          </a:r>
          <a:r>
            <a:rPr lang="en-US" dirty="0"/>
            <a:t> email con el </a:t>
          </a:r>
          <a:r>
            <a:rPr lang="en-US" dirty="0" err="1"/>
            <a:t>detalle</a:t>
          </a:r>
          <a:r>
            <a:rPr lang="en-US" dirty="0"/>
            <a:t> </a:t>
          </a:r>
          <a:r>
            <a:rPr lang="en-US" dirty="0" err="1"/>
            <a:t>cantidad</a:t>
          </a:r>
          <a:r>
            <a:rPr lang="en-US" dirty="0"/>
            <a:t>/</a:t>
          </a:r>
          <a:r>
            <a:rPr lang="en-US" dirty="0" err="1"/>
            <a:t>costo</a:t>
          </a:r>
          <a:r>
            <a:rPr lang="en-US" dirty="0"/>
            <a:t>.</a:t>
          </a:r>
        </a:p>
        <a:p>
          <a:r>
            <a:rPr lang="en-US" dirty="0"/>
            <a:t> </a:t>
          </a:r>
          <a:r>
            <a:rPr lang="en-US" dirty="0" err="1"/>
            <a:t>Solicito</a:t>
          </a:r>
          <a:r>
            <a:rPr lang="en-US" dirty="0"/>
            <a:t> </a:t>
          </a:r>
          <a:r>
            <a:rPr lang="en-US" dirty="0" err="1"/>
            <a:t>financiamiento</a:t>
          </a:r>
          <a:endParaRPr lang="en-US" dirty="0"/>
        </a:p>
      </dgm:t>
    </dgm:pt>
    <dgm:pt modelId="{D4CBDB54-B74F-4AB7-8213-E498FB49F3E7}" type="parTrans" cxnId="{55929947-B4FB-482A-AB29-2EE5A9084FAC}">
      <dgm:prSet/>
      <dgm:spPr/>
      <dgm:t>
        <a:bodyPr/>
        <a:lstStyle/>
        <a:p>
          <a:endParaRPr lang="en-US"/>
        </a:p>
      </dgm:t>
    </dgm:pt>
    <dgm:pt modelId="{A44C253F-FAF6-4E7E-80AC-4472E886AE05}" type="sibTrans" cxnId="{55929947-B4FB-482A-AB29-2EE5A9084FAC}">
      <dgm:prSet/>
      <dgm:spPr/>
      <dgm:t>
        <a:bodyPr/>
        <a:lstStyle/>
        <a:p>
          <a:endParaRPr lang="en-US"/>
        </a:p>
      </dgm:t>
    </dgm:pt>
    <dgm:pt modelId="{1AE9A9C0-96E2-403D-A01C-7B98C6615283}">
      <dgm:prSet phldrT="[Text]"/>
      <dgm:spPr/>
      <dgm:t>
        <a:bodyPr/>
        <a:lstStyle/>
        <a:p>
          <a:r>
            <a:rPr lang="en-US" dirty="0"/>
            <a:t>6. </a:t>
          </a:r>
          <a:r>
            <a:rPr lang="en-US" dirty="0" err="1"/>
            <a:t>Ingreso</a:t>
          </a:r>
          <a:r>
            <a:rPr lang="en-US" dirty="0"/>
            <a:t> al Sistema </a:t>
          </a:r>
          <a:r>
            <a:rPr lang="en-US" dirty="0" err="1"/>
            <a:t>contable</a:t>
          </a:r>
          <a:r>
            <a:rPr lang="en-US" dirty="0"/>
            <a:t> </a:t>
          </a:r>
          <a:r>
            <a:rPr lang="es-EC" b="0" i="0" dirty="0"/>
            <a:t>ERP</a:t>
          </a:r>
          <a:endParaRPr lang="en-US" dirty="0"/>
        </a:p>
      </dgm:t>
    </dgm:pt>
    <dgm:pt modelId="{6C4CA748-2BDC-4313-9477-1799ECD9BBD0}" type="parTrans" cxnId="{BA8B37E3-9365-494A-923F-A5DCE7150A7A}">
      <dgm:prSet/>
      <dgm:spPr/>
      <dgm:t>
        <a:bodyPr/>
        <a:lstStyle/>
        <a:p>
          <a:endParaRPr lang="en-US"/>
        </a:p>
      </dgm:t>
    </dgm:pt>
    <dgm:pt modelId="{E6672F5B-B70C-4206-9EB9-ED8BC1A277D6}" type="sibTrans" cxnId="{BA8B37E3-9365-494A-923F-A5DCE7150A7A}">
      <dgm:prSet/>
      <dgm:spPr/>
      <dgm:t>
        <a:bodyPr/>
        <a:lstStyle/>
        <a:p>
          <a:endParaRPr lang="en-US"/>
        </a:p>
      </dgm:t>
    </dgm:pt>
    <dgm:pt modelId="{F45244C5-8122-4855-9124-ADCD9F46FB01}">
      <dgm:prSet phldrT="[Text]"/>
      <dgm:spPr/>
      <dgm:t>
        <a:bodyPr/>
        <a:lstStyle/>
        <a:p>
          <a:r>
            <a:rPr lang="en-US" dirty="0"/>
            <a:t>7. </a:t>
          </a:r>
          <a:r>
            <a:rPr lang="en-US" dirty="0" err="1"/>
            <a:t>Aprobadores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Sistema ERP</a:t>
          </a:r>
        </a:p>
      </dgm:t>
    </dgm:pt>
    <dgm:pt modelId="{A4738E08-EDBC-436E-B992-FFFDA83CC2C2}" type="parTrans" cxnId="{16185B13-4AA4-4F53-8E08-2631E4EB7FAF}">
      <dgm:prSet/>
      <dgm:spPr/>
      <dgm:t>
        <a:bodyPr/>
        <a:lstStyle/>
        <a:p>
          <a:endParaRPr lang="en-US"/>
        </a:p>
      </dgm:t>
    </dgm:pt>
    <dgm:pt modelId="{8112CD54-1B92-445A-8569-0CE9AB847475}" type="sibTrans" cxnId="{16185B13-4AA4-4F53-8E08-2631E4EB7FAF}">
      <dgm:prSet/>
      <dgm:spPr/>
      <dgm:t>
        <a:bodyPr/>
        <a:lstStyle/>
        <a:p>
          <a:endParaRPr lang="en-US"/>
        </a:p>
      </dgm:t>
    </dgm:pt>
    <dgm:pt modelId="{D47F7F51-543B-4C4A-BE9D-10C28BD8CE82}">
      <dgm:prSet phldrT="[Text]"/>
      <dgm:spPr/>
      <dgm:t>
        <a:bodyPr/>
        <a:lstStyle/>
        <a:p>
          <a:r>
            <a:rPr lang="en-US" dirty="0"/>
            <a:t>8. Pago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ventanilla</a:t>
          </a:r>
          <a:r>
            <a:rPr lang="en-US" dirty="0"/>
            <a:t> municipal</a:t>
          </a:r>
        </a:p>
      </dgm:t>
    </dgm:pt>
    <dgm:pt modelId="{60335617-E293-49DF-AA44-31017D7A03EE}" type="parTrans" cxnId="{43A7EA43-1406-42D2-A119-75F0DFB885DC}">
      <dgm:prSet/>
      <dgm:spPr/>
      <dgm:t>
        <a:bodyPr/>
        <a:lstStyle/>
        <a:p>
          <a:endParaRPr lang="en-US"/>
        </a:p>
      </dgm:t>
    </dgm:pt>
    <dgm:pt modelId="{4F318B14-A5E2-43CC-BAEE-0CB4C5F7F3D1}" type="sibTrans" cxnId="{43A7EA43-1406-42D2-A119-75F0DFB885DC}">
      <dgm:prSet/>
      <dgm:spPr/>
      <dgm:t>
        <a:bodyPr/>
        <a:lstStyle/>
        <a:p>
          <a:endParaRPr lang="en-US"/>
        </a:p>
      </dgm:t>
    </dgm:pt>
    <dgm:pt modelId="{248C43C3-1249-4364-887B-217B3548A93E}">
      <dgm:prSet phldrT="[Text]" custT="1"/>
      <dgm:spPr/>
      <dgm:t>
        <a:bodyPr/>
        <a:lstStyle/>
        <a:p>
          <a:r>
            <a:rPr lang="en-US" sz="3500" dirty="0"/>
            <a:t>2. Registro interno</a:t>
          </a:r>
        </a:p>
      </dgm:t>
    </dgm:pt>
    <dgm:pt modelId="{9E18EDED-4781-4497-A77E-E766D0D57FE3}" type="sibTrans" cxnId="{F8F69D0F-9692-479E-AE78-66F76D50227E}">
      <dgm:prSet/>
      <dgm:spPr/>
      <dgm:t>
        <a:bodyPr/>
        <a:lstStyle/>
        <a:p>
          <a:endParaRPr lang="en-US"/>
        </a:p>
      </dgm:t>
    </dgm:pt>
    <dgm:pt modelId="{92952766-361A-4194-AB62-CB0804005CD2}" type="parTrans" cxnId="{F8F69D0F-9692-479E-AE78-66F76D50227E}">
      <dgm:prSet/>
      <dgm:spPr/>
      <dgm:t>
        <a:bodyPr/>
        <a:lstStyle/>
        <a:p>
          <a:endParaRPr lang="en-US"/>
        </a:p>
      </dgm:t>
    </dgm:pt>
    <dgm:pt modelId="{C29E6CD8-B4B4-4979-BE99-F2742B355954}" type="pres">
      <dgm:prSet presAssocID="{AB739924-D614-48A3-9D98-245C6D952B22}" presName="Name0" presStyleCnt="0">
        <dgm:presLayoutVars>
          <dgm:dir/>
          <dgm:resizeHandles/>
        </dgm:presLayoutVars>
      </dgm:prSet>
      <dgm:spPr/>
    </dgm:pt>
    <dgm:pt modelId="{36E00FE3-6964-44E7-ACAC-8E9309A6A04F}" type="pres">
      <dgm:prSet presAssocID="{72B23430-6035-48F0-A150-D7BB07C2C01A}" presName="compNode" presStyleCnt="0"/>
      <dgm:spPr/>
    </dgm:pt>
    <dgm:pt modelId="{ABD23B38-4EB7-44BA-B600-C4AD697ADF39}" type="pres">
      <dgm:prSet presAssocID="{72B23430-6035-48F0-A150-D7BB07C2C01A}" presName="dummyConnPt" presStyleCnt="0"/>
      <dgm:spPr/>
    </dgm:pt>
    <dgm:pt modelId="{672AB9DF-36DA-4AC8-A888-91DCE426E449}" type="pres">
      <dgm:prSet presAssocID="{72B23430-6035-48F0-A150-D7BB07C2C01A}" presName="node" presStyleLbl="node1" presStyleIdx="0" presStyleCnt="8">
        <dgm:presLayoutVars>
          <dgm:bulletEnabled val="1"/>
        </dgm:presLayoutVars>
      </dgm:prSet>
      <dgm:spPr/>
    </dgm:pt>
    <dgm:pt modelId="{86752DA0-45AA-4389-B31E-B2172852E816}" type="pres">
      <dgm:prSet presAssocID="{AF1E1E63-FE09-4FE4-81AE-C41946D48BD4}" presName="sibTrans" presStyleLbl="bgSibTrans2D1" presStyleIdx="0" presStyleCnt="7"/>
      <dgm:spPr/>
    </dgm:pt>
    <dgm:pt modelId="{1C79A563-C5BC-4F81-9611-EFC9763A1F52}" type="pres">
      <dgm:prSet presAssocID="{248C43C3-1249-4364-887B-217B3548A93E}" presName="compNode" presStyleCnt="0"/>
      <dgm:spPr/>
    </dgm:pt>
    <dgm:pt modelId="{DFABD754-6091-4C89-B66D-F1E1E6BB35AF}" type="pres">
      <dgm:prSet presAssocID="{248C43C3-1249-4364-887B-217B3548A93E}" presName="dummyConnPt" presStyleCnt="0"/>
      <dgm:spPr/>
    </dgm:pt>
    <dgm:pt modelId="{405DE39E-622A-4758-9872-70EAFB113C04}" type="pres">
      <dgm:prSet presAssocID="{248C43C3-1249-4364-887B-217B3548A93E}" presName="node" presStyleLbl="node1" presStyleIdx="1" presStyleCnt="8">
        <dgm:presLayoutVars>
          <dgm:bulletEnabled val="1"/>
        </dgm:presLayoutVars>
      </dgm:prSet>
      <dgm:spPr/>
    </dgm:pt>
    <dgm:pt modelId="{A3086EF4-EA09-4DB2-ADF2-5EE060AEDC47}" type="pres">
      <dgm:prSet presAssocID="{9E18EDED-4781-4497-A77E-E766D0D57FE3}" presName="sibTrans" presStyleLbl="bgSibTrans2D1" presStyleIdx="1" presStyleCnt="7"/>
      <dgm:spPr/>
    </dgm:pt>
    <dgm:pt modelId="{3EE82C0E-D6DE-4856-9957-71C55C4D222B}" type="pres">
      <dgm:prSet presAssocID="{F84732F3-EF78-4B92-9D0E-08CBD5AA8756}" presName="compNode" presStyleCnt="0"/>
      <dgm:spPr/>
    </dgm:pt>
    <dgm:pt modelId="{5F5566BA-357A-4F90-824D-307ED08E17A6}" type="pres">
      <dgm:prSet presAssocID="{F84732F3-EF78-4B92-9D0E-08CBD5AA8756}" presName="dummyConnPt" presStyleCnt="0"/>
      <dgm:spPr/>
    </dgm:pt>
    <dgm:pt modelId="{D9FFA5AC-437C-492E-82D6-C840B68AAF3D}" type="pres">
      <dgm:prSet presAssocID="{F84732F3-EF78-4B92-9D0E-08CBD5AA8756}" presName="node" presStyleLbl="node1" presStyleIdx="2" presStyleCnt="8">
        <dgm:presLayoutVars>
          <dgm:bulletEnabled val="1"/>
        </dgm:presLayoutVars>
      </dgm:prSet>
      <dgm:spPr/>
    </dgm:pt>
    <dgm:pt modelId="{52995771-3D09-4654-8708-3A5A18BFFA0D}" type="pres">
      <dgm:prSet presAssocID="{D84C3B13-7811-435A-8ECB-0622C096AA7B}" presName="sibTrans" presStyleLbl="bgSibTrans2D1" presStyleIdx="2" presStyleCnt="7"/>
      <dgm:spPr/>
    </dgm:pt>
    <dgm:pt modelId="{DD68972A-B062-4B2B-887C-8EE3D4F581DE}" type="pres">
      <dgm:prSet presAssocID="{E5128765-AB11-467E-BC86-2FE34BAB6108}" presName="compNode" presStyleCnt="0"/>
      <dgm:spPr/>
    </dgm:pt>
    <dgm:pt modelId="{AA855A67-25CC-4FDD-8FE2-1DB3203A5F81}" type="pres">
      <dgm:prSet presAssocID="{E5128765-AB11-467E-BC86-2FE34BAB6108}" presName="dummyConnPt" presStyleCnt="0"/>
      <dgm:spPr/>
    </dgm:pt>
    <dgm:pt modelId="{E4A0A661-473E-47B4-B450-44D6AFF12DC2}" type="pres">
      <dgm:prSet presAssocID="{E5128765-AB11-467E-BC86-2FE34BAB6108}" presName="node" presStyleLbl="node1" presStyleIdx="3" presStyleCnt="8">
        <dgm:presLayoutVars>
          <dgm:bulletEnabled val="1"/>
        </dgm:presLayoutVars>
      </dgm:prSet>
      <dgm:spPr/>
    </dgm:pt>
    <dgm:pt modelId="{2E71F4FE-E8AF-4CBB-B33C-04531D7B572A}" type="pres">
      <dgm:prSet presAssocID="{EA351CFD-E8CE-4079-9A14-8BEE6EF4ED36}" presName="sibTrans" presStyleLbl="bgSibTrans2D1" presStyleIdx="3" presStyleCnt="7"/>
      <dgm:spPr/>
    </dgm:pt>
    <dgm:pt modelId="{C809B403-9AC8-4A42-A5A7-CA8E6A24735F}" type="pres">
      <dgm:prSet presAssocID="{073A71F9-E280-4C8F-9175-14116C3F1EE2}" presName="compNode" presStyleCnt="0"/>
      <dgm:spPr/>
    </dgm:pt>
    <dgm:pt modelId="{76989AB1-9BC8-47B0-B2AB-8B14033B6D03}" type="pres">
      <dgm:prSet presAssocID="{073A71F9-E280-4C8F-9175-14116C3F1EE2}" presName="dummyConnPt" presStyleCnt="0"/>
      <dgm:spPr/>
    </dgm:pt>
    <dgm:pt modelId="{1B04D038-7D5A-49AA-AE6B-C1054289B9D2}" type="pres">
      <dgm:prSet presAssocID="{073A71F9-E280-4C8F-9175-14116C3F1EE2}" presName="node" presStyleLbl="node1" presStyleIdx="4" presStyleCnt="8">
        <dgm:presLayoutVars>
          <dgm:bulletEnabled val="1"/>
        </dgm:presLayoutVars>
      </dgm:prSet>
      <dgm:spPr/>
    </dgm:pt>
    <dgm:pt modelId="{F5402505-604B-48E6-963A-4B1DF08B34FF}" type="pres">
      <dgm:prSet presAssocID="{A44C253F-FAF6-4E7E-80AC-4472E886AE05}" presName="sibTrans" presStyleLbl="bgSibTrans2D1" presStyleIdx="4" presStyleCnt="7"/>
      <dgm:spPr/>
    </dgm:pt>
    <dgm:pt modelId="{2F50A0A4-49D7-45E1-8AA7-4343839894EF}" type="pres">
      <dgm:prSet presAssocID="{1AE9A9C0-96E2-403D-A01C-7B98C6615283}" presName="compNode" presStyleCnt="0"/>
      <dgm:spPr/>
    </dgm:pt>
    <dgm:pt modelId="{AC7A89B3-3D4A-428D-8215-F009B6003B08}" type="pres">
      <dgm:prSet presAssocID="{1AE9A9C0-96E2-403D-A01C-7B98C6615283}" presName="dummyConnPt" presStyleCnt="0"/>
      <dgm:spPr/>
    </dgm:pt>
    <dgm:pt modelId="{D448B0F6-23B6-42C3-88C6-D58CDC535772}" type="pres">
      <dgm:prSet presAssocID="{1AE9A9C0-96E2-403D-A01C-7B98C6615283}" presName="node" presStyleLbl="node1" presStyleIdx="5" presStyleCnt="8">
        <dgm:presLayoutVars>
          <dgm:bulletEnabled val="1"/>
        </dgm:presLayoutVars>
      </dgm:prSet>
      <dgm:spPr/>
    </dgm:pt>
    <dgm:pt modelId="{FC47F594-D169-4B9C-B26B-87B7581D1B3A}" type="pres">
      <dgm:prSet presAssocID="{E6672F5B-B70C-4206-9EB9-ED8BC1A277D6}" presName="sibTrans" presStyleLbl="bgSibTrans2D1" presStyleIdx="5" presStyleCnt="7"/>
      <dgm:spPr/>
    </dgm:pt>
    <dgm:pt modelId="{1CC8B61F-F5BE-4B5E-836D-2E96C1641DD9}" type="pres">
      <dgm:prSet presAssocID="{F45244C5-8122-4855-9124-ADCD9F46FB01}" presName="compNode" presStyleCnt="0"/>
      <dgm:spPr/>
    </dgm:pt>
    <dgm:pt modelId="{CFA449B4-95C6-4FB1-A381-6668DB32C822}" type="pres">
      <dgm:prSet presAssocID="{F45244C5-8122-4855-9124-ADCD9F46FB01}" presName="dummyConnPt" presStyleCnt="0"/>
      <dgm:spPr/>
    </dgm:pt>
    <dgm:pt modelId="{A1393586-33C0-47A0-8A50-443B2A9A2F1C}" type="pres">
      <dgm:prSet presAssocID="{F45244C5-8122-4855-9124-ADCD9F46FB01}" presName="node" presStyleLbl="node1" presStyleIdx="6" presStyleCnt="8">
        <dgm:presLayoutVars>
          <dgm:bulletEnabled val="1"/>
        </dgm:presLayoutVars>
      </dgm:prSet>
      <dgm:spPr/>
    </dgm:pt>
    <dgm:pt modelId="{7A070BC5-1F8E-48AB-8B84-03E991E62499}" type="pres">
      <dgm:prSet presAssocID="{8112CD54-1B92-445A-8569-0CE9AB847475}" presName="sibTrans" presStyleLbl="bgSibTrans2D1" presStyleIdx="6" presStyleCnt="7"/>
      <dgm:spPr/>
    </dgm:pt>
    <dgm:pt modelId="{EABEB974-86CE-4320-8661-96DE59A6D822}" type="pres">
      <dgm:prSet presAssocID="{D47F7F51-543B-4C4A-BE9D-10C28BD8CE82}" presName="compNode" presStyleCnt="0"/>
      <dgm:spPr/>
    </dgm:pt>
    <dgm:pt modelId="{326B659D-B298-423F-B016-FF79B0F4F123}" type="pres">
      <dgm:prSet presAssocID="{D47F7F51-543B-4C4A-BE9D-10C28BD8CE82}" presName="dummyConnPt" presStyleCnt="0"/>
      <dgm:spPr/>
    </dgm:pt>
    <dgm:pt modelId="{FC20F5D0-1052-44C4-BE5B-F0F1DD84C0AD}" type="pres">
      <dgm:prSet presAssocID="{D47F7F51-543B-4C4A-BE9D-10C28BD8CE82}" presName="node" presStyleLbl="node1" presStyleIdx="7" presStyleCnt="8">
        <dgm:presLayoutVars>
          <dgm:bulletEnabled val="1"/>
        </dgm:presLayoutVars>
      </dgm:prSet>
      <dgm:spPr/>
    </dgm:pt>
  </dgm:ptLst>
  <dgm:cxnLst>
    <dgm:cxn modelId="{30981B06-A870-4767-9343-28D01899475B}" type="presOf" srcId="{8112CD54-1B92-445A-8569-0CE9AB847475}" destId="{7A070BC5-1F8E-48AB-8B84-03E991E62499}" srcOrd="0" destOrd="0" presId="urn:microsoft.com/office/officeart/2005/8/layout/bProcess4"/>
    <dgm:cxn modelId="{F8F69D0F-9692-479E-AE78-66F76D50227E}" srcId="{AB739924-D614-48A3-9D98-245C6D952B22}" destId="{248C43C3-1249-4364-887B-217B3548A93E}" srcOrd="1" destOrd="0" parTransId="{92952766-361A-4194-AB62-CB0804005CD2}" sibTransId="{9E18EDED-4781-4497-A77E-E766D0D57FE3}"/>
    <dgm:cxn modelId="{16185B13-4AA4-4F53-8E08-2631E4EB7FAF}" srcId="{AB739924-D614-48A3-9D98-245C6D952B22}" destId="{F45244C5-8122-4855-9124-ADCD9F46FB01}" srcOrd="6" destOrd="0" parTransId="{A4738E08-EDBC-436E-B992-FFFDA83CC2C2}" sibTransId="{8112CD54-1B92-445A-8569-0CE9AB847475}"/>
    <dgm:cxn modelId="{3BDB3C1B-BEA6-4564-81ED-0FEDB150950D}" type="presOf" srcId="{D47F7F51-543B-4C4A-BE9D-10C28BD8CE82}" destId="{FC20F5D0-1052-44C4-BE5B-F0F1DD84C0AD}" srcOrd="0" destOrd="0" presId="urn:microsoft.com/office/officeart/2005/8/layout/bProcess4"/>
    <dgm:cxn modelId="{7C27711D-12EC-4EDA-929E-015FB0CE9710}" type="presOf" srcId="{E6672F5B-B70C-4206-9EB9-ED8BC1A277D6}" destId="{FC47F594-D169-4B9C-B26B-87B7581D1B3A}" srcOrd="0" destOrd="0" presId="urn:microsoft.com/office/officeart/2005/8/layout/bProcess4"/>
    <dgm:cxn modelId="{1AC78422-1ADC-4864-873C-9CB111A9BDBD}" srcId="{AB739924-D614-48A3-9D98-245C6D952B22}" destId="{F84732F3-EF78-4B92-9D0E-08CBD5AA8756}" srcOrd="2" destOrd="0" parTransId="{D834EDAD-74A9-496C-9AA2-00EF81215D75}" sibTransId="{D84C3B13-7811-435A-8ECB-0622C096AA7B}"/>
    <dgm:cxn modelId="{F7FA182C-A55D-425C-9900-66213BBA7AC5}" srcId="{AB739924-D614-48A3-9D98-245C6D952B22}" destId="{72B23430-6035-48F0-A150-D7BB07C2C01A}" srcOrd="0" destOrd="0" parTransId="{4ABF5548-96FE-4C6B-8477-0B43AE85CF32}" sibTransId="{AF1E1E63-FE09-4FE4-81AE-C41946D48BD4}"/>
    <dgm:cxn modelId="{9F489738-A34E-4594-868C-95A9F6A665BF}" type="presOf" srcId="{F45244C5-8122-4855-9124-ADCD9F46FB01}" destId="{A1393586-33C0-47A0-8A50-443B2A9A2F1C}" srcOrd="0" destOrd="0" presId="urn:microsoft.com/office/officeart/2005/8/layout/bProcess4"/>
    <dgm:cxn modelId="{276CF93A-B703-4BC8-83B2-4972F5E2CDED}" type="presOf" srcId="{9E18EDED-4781-4497-A77E-E766D0D57FE3}" destId="{A3086EF4-EA09-4DB2-ADF2-5EE060AEDC47}" srcOrd="0" destOrd="0" presId="urn:microsoft.com/office/officeart/2005/8/layout/bProcess4"/>
    <dgm:cxn modelId="{43A7EA43-1406-42D2-A119-75F0DFB885DC}" srcId="{AB739924-D614-48A3-9D98-245C6D952B22}" destId="{D47F7F51-543B-4C4A-BE9D-10C28BD8CE82}" srcOrd="7" destOrd="0" parTransId="{60335617-E293-49DF-AA44-31017D7A03EE}" sibTransId="{4F318B14-A5E2-43CC-BAEE-0CB4C5F7F3D1}"/>
    <dgm:cxn modelId="{55929947-B4FB-482A-AB29-2EE5A9084FAC}" srcId="{AB739924-D614-48A3-9D98-245C6D952B22}" destId="{073A71F9-E280-4C8F-9175-14116C3F1EE2}" srcOrd="4" destOrd="0" parTransId="{D4CBDB54-B74F-4AB7-8213-E498FB49F3E7}" sibTransId="{A44C253F-FAF6-4E7E-80AC-4472E886AE05}"/>
    <dgm:cxn modelId="{1104A168-2AF5-43A7-85DA-B289107593DE}" type="presOf" srcId="{1AE9A9C0-96E2-403D-A01C-7B98C6615283}" destId="{D448B0F6-23B6-42C3-88C6-D58CDC535772}" srcOrd="0" destOrd="0" presId="urn:microsoft.com/office/officeart/2005/8/layout/bProcess4"/>
    <dgm:cxn modelId="{01E04C6B-1092-471D-8966-A3FFFDCAAFB1}" type="presOf" srcId="{E5128765-AB11-467E-BC86-2FE34BAB6108}" destId="{E4A0A661-473E-47B4-B450-44D6AFF12DC2}" srcOrd="0" destOrd="0" presId="urn:microsoft.com/office/officeart/2005/8/layout/bProcess4"/>
    <dgm:cxn modelId="{0D324C4F-A395-4128-A725-9DD096F4E963}" type="presOf" srcId="{F84732F3-EF78-4B92-9D0E-08CBD5AA8756}" destId="{D9FFA5AC-437C-492E-82D6-C840B68AAF3D}" srcOrd="0" destOrd="0" presId="urn:microsoft.com/office/officeart/2005/8/layout/bProcess4"/>
    <dgm:cxn modelId="{B98AD478-5BAD-4E0F-AF2D-15425E0875D4}" type="presOf" srcId="{A44C253F-FAF6-4E7E-80AC-4472E886AE05}" destId="{F5402505-604B-48E6-963A-4B1DF08B34FF}" srcOrd="0" destOrd="0" presId="urn:microsoft.com/office/officeart/2005/8/layout/bProcess4"/>
    <dgm:cxn modelId="{FB7AA559-F3A4-4A87-9F11-345FA8EDE60C}" type="presOf" srcId="{248C43C3-1249-4364-887B-217B3548A93E}" destId="{405DE39E-622A-4758-9872-70EAFB113C04}" srcOrd="0" destOrd="0" presId="urn:microsoft.com/office/officeart/2005/8/layout/bProcess4"/>
    <dgm:cxn modelId="{134CD67A-5581-443E-B801-F2AFA8652AD8}" srcId="{AB739924-D614-48A3-9D98-245C6D952B22}" destId="{E5128765-AB11-467E-BC86-2FE34BAB6108}" srcOrd="3" destOrd="0" parTransId="{05A15284-612E-4A76-B472-F2748CF750FA}" sibTransId="{EA351CFD-E8CE-4079-9A14-8BEE6EF4ED36}"/>
    <dgm:cxn modelId="{CAB9F089-31CD-4BFC-AE54-D397F271E238}" type="presOf" srcId="{D84C3B13-7811-435A-8ECB-0622C096AA7B}" destId="{52995771-3D09-4654-8708-3A5A18BFFA0D}" srcOrd="0" destOrd="0" presId="urn:microsoft.com/office/officeart/2005/8/layout/bProcess4"/>
    <dgm:cxn modelId="{1C9BE1A7-C247-489D-8E13-A3907D3DDBED}" type="presOf" srcId="{AF1E1E63-FE09-4FE4-81AE-C41946D48BD4}" destId="{86752DA0-45AA-4389-B31E-B2172852E816}" srcOrd="0" destOrd="0" presId="urn:microsoft.com/office/officeart/2005/8/layout/bProcess4"/>
    <dgm:cxn modelId="{BA8B37E3-9365-494A-923F-A5DCE7150A7A}" srcId="{AB739924-D614-48A3-9D98-245C6D952B22}" destId="{1AE9A9C0-96E2-403D-A01C-7B98C6615283}" srcOrd="5" destOrd="0" parTransId="{6C4CA748-2BDC-4313-9477-1799ECD9BBD0}" sibTransId="{E6672F5B-B70C-4206-9EB9-ED8BC1A277D6}"/>
    <dgm:cxn modelId="{38D703E7-3DBD-49E6-ADD2-23A1B96D9D0B}" type="presOf" srcId="{EA351CFD-E8CE-4079-9A14-8BEE6EF4ED36}" destId="{2E71F4FE-E8AF-4CBB-B33C-04531D7B572A}" srcOrd="0" destOrd="0" presId="urn:microsoft.com/office/officeart/2005/8/layout/bProcess4"/>
    <dgm:cxn modelId="{07A840F5-E0A8-4E93-8249-7CB1B64CC91D}" type="presOf" srcId="{073A71F9-E280-4C8F-9175-14116C3F1EE2}" destId="{1B04D038-7D5A-49AA-AE6B-C1054289B9D2}" srcOrd="0" destOrd="0" presId="urn:microsoft.com/office/officeart/2005/8/layout/bProcess4"/>
    <dgm:cxn modelId="{67086DF7-C58E-4EB1-8C59-AD9F5474CDF7}" type="presOf" srcId="{AB739924-D614-48A3-9D98-245C6D952B22}" destId="{C29E6CD8-B4B4-4979-BE99-F2742B355954}" srcOrd="0" destOrd="0" presId="urn:microsoft.com/office/officeart/2005/8/layout/bProcess4"/>
    <dgm:cxn modelId="{968690FA-53C6-4019-A5B6-5F74A5AA97AC}" type="presOf" srcId="{72B23430-6035-48F0-A150-D7BB07C2C01A}" destId="{672AB9DF-36DA-4AC8-A888-91DCE426E449}" srcOrd="0" destOrd="0" presId="urn:microsoft.com/office/officeart/2005/8/layout/bProcess4"/>
    <dgm:cxn modelId="{7CFA4ADC-4C48-4615-8292-466F48C856D9}" type="presParOf" srcId="{C29E6CD8-B4B4-4979-BE99-F2742B355954}" destId="{36E00FE3-6964-44E7-ACAC-8E9309A6A04F}" srcOrd="0" destOrd="0" presId="urn:microsoft.com/office/officeart/2005/8/layout/bProcess4"/>
    <dgm:cxn modelId="{21109CB7-DC03-454F-A274-82B7B0B1122D}" type="presParOf" srcId="{36E00FE3-6964-44E7-ACAC-8E9309A6A04F}" destId="{ABD23B38-4EB7-44BA-B600-C4AD697ADF39}" srcOrd="0" destOrd="0" presId="urn:microsoft.com/office/officeart/2005/8/layout/bProcess4"/>
    <dgm:cxn modelId="{96A70292-734C-40F4-8678-C9A6270EA8DC}" type="presParOf" srcId="{36E00FE3-6964-44E7-ACAC-8E9309A6A04F}" destId="{672AB9DF-36DA-4AC8-A888-91DCE426E449}" srcOrd="1" destOrd="0" presId="urn:microsoft.com/office/officeart/2005/8/layout/bProcess4"/>
    <dgm:cxn modelId="{725F3997-D0AD-46A9-AFCE-B5594931E7CC}" type="presParOf" srcId="{C29E6CD8-B4B4-4979-BE99-F2742B355954}" destId="{86752DA0-45AA-4389-B31E-B2172852E816}" srcOrd="1" destOrd="0" presId="urn:microsoft.com/office/officeart/2005/8/layout/bProcess4"/>
    <dgm:cxn modelId="{36B57B6C-D7CF-40F0-8070-E49847069769}" type="presParOf" srcId="{C29E6CD8-B4B4-4979-BE99-F2742B355954}" destId="{1C79A563-C5BC-4F81-9611-EFC9763A1F52}" srcOrd="2" destOrd="0" presId="urn:microsoft.com/office/officeart/2005/8/layout/bProcess4"/>
    <dgm:cxn modelId="{27DEFE1F-BE6D-4CC9-8B38-287A96E912DF}" type="presParOf" srcId="{1C79A563-C5BC-4F81-9611-EFC9763A1F52}" destId="{DFABD754-6091-4C89-B66D-F1E1E6BB35AF}" srcOrd="0" destOrd="0" presId="urn:microsoft.com/office/officeart/2005/8/layout/bProcess4"/>
    <dgm:cxn modelId="{CBC1DB1B-6C5D-4810-93EB-B2C688AD3DFE}" type="presParOf" srcId="{1C79A563-C5BC-4F81-9611-EFC9763A1F52}" destId="{405DE39E-622A-4758-9872-70EAFB113C04}" srcOrd="1" destOrd="0" presId="urn:microsoft.com/office/officeart/2005/8/layout/bProcess4"/>
    <dgm:cxn modelId="{74FD0E25-A78E-4148-BFCB-5E19131CBCAB}" type="presParOf" srcId="{C29E6CD8-B4B4-4979-BE99-F2742B355954}" destId="{A3086EF4-EA09-4DB2-ADF2-5EE060AEDC47}" srcOrd="3" destOrd="0" presId="urn:microsoft.com/office/officeart/2005/8/layout/bProcess4"/>
    <dgm:cxn modelId="{AF60CE47-2D6B-40BE-919B-2FE47BAE0A7D}" type="presParOf" srcId="{C29E6CD8-B4B4-4979-BE99-F2742B355954}" destId="{3EE82C0E-D6DE-4856-9957-71C55C4D222B}" srcOrd="4" destOrd="0" presId="urn:microsoft.com/office/officeart/2005/8/layout/bProcess4"/>
    <dgm:cxn modelId="{2D031B6B-73AF-42C1-9D59-EAD7D541E94D}" type="presParOf" srcId="{3EE82C0E-D6DE-4856-9957-71C55C4D222B}" destId="{5F5566BA-357A-4F90-824D-307ED08E17A6}" srcOrd="0" destOrd="0" presId="urn:microsoft.com/office/officeart/2005/8/layout/bProcess4"/>
    <dgm:cxn modelId="{D09B9A45-79FB-4D64-8910-0740A1EC4343}" type="presParOf" srcId="{3EE82C0E-D6DE-4856-9957-71C55C4D222B}" destId="{D9FFA5AC-437C-492E-82D6-C840B68AAF3D}" srcOrd="1" destOrd="0" presId="urn:microsoft.com/office/officeart/2005/8/layout/bProcess4"/>
    <dgm:cxn modelId="{5C343A0B-AC0C-406C-8EE6-BC95DFFD38FF}" type="presParOf" srcId="{C29E6CD8-B4B4-4979-BE99-F2742B355954}" destId="{52995771-3D09-4654-8708-3A5A18BFFA0D}" srcOrd="5" destOrd="0" presId="urn:microsoft.com/office/officeart/2005/8/layout/bProcess4"/>
    <dgm:cxn modelId="{E7149ED9-BC52-4D61-8F28-1F8899022301}" type="presParOf" srcId="{C29E6CD8-B4B4-4979-BE99-F2742B355954}" destId="{DD68972A-B062-4B2B-887C-8EE3D4F581DE}" srcOrd="6" destOrd="0" presId="urn:microsoft.com/office/officeart/2005/8/layout/bProcess4"/>
    <dgm:cxn modelId="{66FC188A-8C1D-40BA-B720-35D1A8E425F4}" type="presParOf" srcId="{DD68972A-B062-4B2B-887C-8EE3D4F581DE}" destId="{AA855A67-25CC-4FDD-8FE2-1DB3203A5F81}" srcOrd="0" destOrd="0" presId="urn:microsoft.com/office/officeart/2005/8/layout/bProcess4"/>
    <dgm:cxn modelId="{17C74203-3D15-4076-9B4E-F05C31B1B16A}" type="presParOf" srcId="{DD68972A-B062-4B2B-887C-8EE3D4F581DE}" destId="{E4A0A661-473E-47B4-B450-44D6AFF12DC2}" srcOrd="1" destOrd="0" presId="urn:microsoft.com/office/officeart/2005/8/layout/bProcess4"/>
    <dgm:cxn modelId="{5806DAC4-6EB5-4BE2-A0EF-A98B4B0B8E6C}" type="presParOf" srcId="{C29E6CD8-B4B4-4979-BE99-F2742B355954}" destId="{2E71F4FE-E8AF-4CBB-B33C-04531D7B572A}" srcOrd="7" destOrd="0" presId="urn:microsoft.com/office/officeart/2005/8/layout/bProcess4"/>
    <dgm:cxn modelId="{6AD91146-8FDB-44B4-9073-2BB73514E97C}" type="presParOf" srcId="{C29E6CD8-B4B4-4979-BE99-F2742B355954}" destId="{C809B403-9AC8-4A42-A5A7-CA8E6A24735F}" srcOrd="8" destOrd="0" presId="urn:microsoft.com/office/officeart/2005/8/layout/bProcess4"/>
    <dgm:cxn modelId="{F0CE78FE-5992-45B4-AC5C-8A6A381153F9}" type="presParOf" srcId="{C809B403-9AC8-4A42-A5A7-CA8E6A24735F}" destId="{76989AB1-9BC8-47B0-B2AB-8B14033B6D03}" srcOrd="0" destOrd="0" presId="urn:microsoft.com/office/officeart/2005/8/layout/bProcess4"/>
    <dgm:cxn modelId="{CE21988F-EF5B-4670-9CD7-F3367864BEA3}" type="presParOf" srcId="{C809B403-9AC8-4A42-A5A7-CA8E6A24735F}" destId="{1B04D038-7D5A-49AA-AE6B-C1054289B9D2}" srcOrd="1" destOrd="0" presId="urn:microsoft.com/office/officeart/2005/8/layout/bProcess4"/>
    <dgm:cxn modelId="{180F8631-3620-4CFA-815E-1744DE024BCD}" type="presParOf" srcId="{C29E6CD8-B4B4-4979-BE99-F2742B355954}" destId="{F5402505-604B-48E6-963A-4B1DF08B34FF}" srcOrd="9" destOrd="0" presId="urn:microsoft.com/office/officeart/2005/8/layout/bProcess4"/>
    <dgm:cxn modelId="{F216EDEE-DB6F-4104-9A4A-EF52D8ABD2B8}" type="presParOf" srcId="{C29E6CD8-B4B4-4979-BE99-F2742B355954}" destId="{2F50A0A4-49D7-45E1-8AA7-4343839894EF}" srcOrd="10" destOrd="0" presId="urn:microsoft.com/office/officeart/2005/8/layout/bProcess4"/>
    <dgm:cxn modelId="{5FBB2537-575C-4613-BE6E-9E8DCC9F6378}" type="presParOf" srcId="{2F50A0A4-49D7-45E1-8AA7-4343839894EF}" destId="{AC7A89B3-3D4A-428D-8215-F009B6003B08}" srcOrd="0" destOrd="0" presId="urn:microsoft.com/office/officeart/2005/8/layout/bProcess4"/>
    <dgm:cxn modelId="{D7180F02-6060-4937-B1F8-8293C28656B0}" type="presParOf" srcId="{2F50A0A4-49D7-45E1-8AA7-4343839894EF}" destId="{D448B0F6-23B6-42C3-88C6-D58CDC535772}" srcOrd="1" destOrd="0" presId="urn:microsoft.com/office/officeart/2005/8/layout/bProcess4"/>
    <dgm:cxn modelId="{F1BC430E-2129-49C6-BF26-2C3B2310BA47}" type="presParOf" srcId="{C29E6CD8-B4B4-4979-BE99-F2742B355954}" destId="{FC47F594-D169-4B9C-B26B-87B7581D1B3A}" srcOrd="11" destOrd="0" presId="urn:microsoft.com/office/officeart/2005/8/layout/bProcess4"/>
    <dgm:cxn modelId="{4479116F-965D-4EBB-A69E-13B0D9F4E3F1}" type="presParOf" srcId="{C29E6CD8-B4B4-4979-BE99-F2742B355954}" destId="{1CC8B61F-F5BE-4B5E-836D-2E96C1641DD9}" srcOrd="12" destOrd="0" presId="urn:microsoft.com/office/officeart/2005/8/layout/bProcess4"/>
    <dgm:cxn modelId="{A46810D6-A65D-4EF0-9FEC-1A1BE62684E0}" type="presParOf" srcId="{1CC8B61F-F5BE-4B5E-836D-2E96C1641DD9}" destId="{CFA449B4-95C6-4FB1-A381-6668DB32C822}" srcOrd="0" destOrd="0" presId="urn:microsoft.com/office/officeart/2005/8/layout/bProcess4"/>
    <dgm:cxn modelId="{A942B6E3-3692-4000-BCFD-EDF834BF538E}" type="presParOf" srcId="{1CC8B61F-F5BE-4B5E-836D-2E96C1641DD9}" destId="{A1393586-33C0-47A0-8A50-443B2A9A2F1C}" srcOrd="1" destOrd="0" presId="urn:microsoft.com/office/officeart/2005/8/layout/bProcess4"/>
    <dgm:cxn modelId="{7208DB13-1FC0-474A-A413-4C87308099E7}" type="presParOf" srcId="{C29E6CD8-B4B4-4979-BE99-F2742B355954}" destId="{7A070BC5-1F8E-48AB-8B84-03E991E62499}" srcOrd="13" destOrd="0" presId="urn:microsoft.com/office/officeart/2005/8/layout/bProcess4"/>
    <dgm:cxn modelId="{120B5C94-BFDE-44EC-B3BE-20E6F49D104C}" type="presParOf" srcId="{C29E6CD8-B4B4-4979-BE99-F2742B355954}" destId="{EABEB974-86CE-4320-8661-96DE59A6D822}" srcOrd="14" destOrd="0" presId="urn:microsoft.com/office/officeart/2005/8/layout/bProcess4"/>
    <dgm:cxn modelId="{B1ECBB37-39F5-408D-8FBB-309D88EF6F2C}" type="presParOf" srcId="{EABEB974-86CE-4320-8661-96DE59A6D822}" destId="{326B659D-B298-423F-B016-FF79B0F4F123}" srcOrd="0" destOrd="0" presId="urn:microsoft.com/office/officeart/2005/8/layout/bProcess4"/>
    <dgm:cxn modelId="{A586ABB9-BD1E-4E43-B7C2-196E30826DF9}" type="presParOf" srcId="{EABEB974-86CE-4320-8661-96DE59A6D822}" destId="{FC20F5D0-1052-44C4-BE5B-F0F1DD84C0A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509CC-7775-4018-A37D-F85B73CD2F65}">
      <dsp:nvSpPr>
        <dsp:cNvPr id="0" name=""/>
        <dsp:cNvSpPr/>
      </dsp:nvSpPr>
      <dsp:spPr>
        <a:xfrm rot="5400000">
          <a:off x="-761453" y="768618"/>
          <a:ext cx="5076353" cy="3553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FCD</a:t>
          </a:r>
        </a:p>
      </dsp:txBody>
      <dsp:txXfrm rot="-5400000">
        <a:off x="1" y="1783889"/>
        <a:ext cx="3553447" cy="1522906"/>
      </dsp:txXfrm>
    </dsp:sp>
    <dsp:sp modelId="{D81F1389-274D-4AEB-90DA-4372B1E5AD41}">
      <dsp:nvSpPr>
        <dsp:cNvPr id="0" name=""/>
        <dsp:cNvSpPr/>
      </dsp:nvSpPr>
      <dsp:spPr>
        <a:xfrm rot="5400000">
          <a:off x="7804174" y="-4243561"/>
          <a:ext cx="3299630" cy="11801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Adquisión de fundas rojas (normales) </a:t>
          </a:r>
          <a:r>
            <a:rPr lang="en-US" sz="3000" kern="1200" dirty="0" err="1"/>
            <a:t>cada</a:t>
          </a:r>
          <a:r>
            <a:rPr lang="en-US" sz="3000" kern="1200" dirty="0"/>
            <a:t> Proyecto.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rgbClr val="FF0000"/>
              </a:solidFill>
            </a:rPr>
            <a:t>Correcta clasificación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Etiquetado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chemeClr val="tx1"/>
              </a:solidFill>
            </a:rPr>
            <a:t>Registro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Aviso a personal del </a:t>
          </a:r>
          <a:r>
            <a:rPr lang="en-US" sz="3000" kern="1200" dirty="0" err="1"/>
            <a:t>Municipio</a:t>
          </a:r>
          <a:endParaRPr lang="en-US" sz="3000" kern="1200" dirty="0">
            <a:solidFill>
              <a:srgbClr val="FF000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Pago mensual de basura </a:t>
          </a:r>
          <a:r>
            <a:rPr lang="en-US" sz="3000" kern="1200" dirty="0" err="1"/>
            <a:t>generada</a:t>
          </a:r>
          <a:r>
            <a:rPr lang="en-US" sz="3000" kern="1200" dirty="0"/>
            <a:t> (</a:t>
          </a:r>
          <a:r>
            <a:rPr lang="en-US" sz="3000" kern="1200" dirty="0" err="1"/>
            <a:t>ventanilla</a:t>
          </a:r>
          <a:r>
            <a:rPr lang="en-US" sz="3000" kern="1200" dirty="0"/>
            <a:t> municipal)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 rot="-5400000">
        <a:off x="3553448" y="168240"/>
        <a:ext cx="11640008" cy="2977480"/>
      </dsp:txXfrm>
    </dsp:sp>
    <dsp:sp modelId="{09452F54-AB1A-4CD2-B896-63C7BE7B361A}">
      <dsp:nvSpPr>
        <dsp:cNvPr id="0" name=""/>
        <dsp:cNvSpPr/>
      </dsp:nvSpPr>
      <dsp:spPr>
        <a:xfrm rot="5400000">
          <a:off x="-761453" y="5570077"/>
          <a:ext cx="5076353" cy="35534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Municipio</a:t>
          </a:r>
        </a:p>
      </dsp:txBody>
      <dsp:txXfrm rot="-5400000">
        <a:off x="1" y="6585348"/>
        <a:ext cx="3553447" cy="1522906"/>
      </dsp:txXfrm>
    </dsp:sp>
    <dsp:sp modelId="{A6862C1E-761F-4A0B-84F6-BB46076746C0}">
      <dsp:nvSpPr>
        <dsp:cNvPr id="0" name=""/>
        <dsp:cNvSpPr/>
      </dsp:nvSpPr>
      <dsp:spPr>
        <a:xfrm rot="5400000">
          <a:off x="7740802" y="573109"/>
          <a:ext cx="3299630" cy="11801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Recolección (Martes)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Pesaje de basura (</a:t>
          </a:r>
          <a:r>
            <a:rPr lang="en-US" sz="3100" kern="1200" dirty="0">
              <a:solidFill>
                <a:srgbClr val="FF0000"/>
              </a:solidFill>
            </a:rPr>
            <a:t>el kilo $7</a:t>
          </a:r>
          <a:r>
            <a:rPr lang="en-US" sz="3100" kern="1200" dirty="0"/>
            <a:t>)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Entrega de </a:t>
          </a:r>
          <a:r>
            <a:rPr lang="en-US" sz="3100" kern="1200" dirty="0" err="1"/>
            <a:t>manifiesto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Transporte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Almacenamiento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Disposición final</a:t>
          </a:r>
        </a:p>
      </dsp:txBody>
      <dsp:txXfrm rot="-5400000">
        <a:off x="3490076" y="4984911"/>
        <a:ext cx="11640008" cy="2977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52DA0-45AA-4389-B31E-B2172852E816}">
      <dsp:nvSpPr>
        <dsp:cNvPr id="0" name=""/>
        <dsp:cNvSpPr/>
      </dsp:nvSpPr>
      <dsp:spPr>
        <a:xfrm rot="5400000">
          <a:off x="-810519" y="2999965"/>
          <a:ext cx="3543353" cy="4263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AB9DF-36DA-4AC8-A888-91DCE426E449}">
      <dsp:nvSpPr>
        <dsp:cNvPr id="0" name=""/>
        <dsp:cNvSpPr/>
      </dsp:nvSpPr>
      <dsp:spPr>
        <a:xfrm>
          <a:off x="8729" y="744705"/>
          <a:ext cx="4737572" cy="284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1. Entrega 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(De lunes 16h00 a </a:t>
          </a:r>
          <a:r>
            <a:rPr lang="en-US" sz="3500" kern="1200" dirty="0" err="1"/>
            <a:t>Martes</a:t>
          </a:r>
          <a:r>
            <a:rPr lang="en-US" sz="3500" kern="1200" dirty="0"/>
            <a:t> 10h00)</a:t>
          </a:r>
        </a:p>
      </dsp:txBody>
      <dsp:txXfrm>
        <a:off x="91984" y="827960"/>
        <a:ext cx="4571062" cy="2676033"/>
      </dsp:txXfrm>
    </dsp:sp>
    <dsp:sp modelId="{A3086EF4-EA09-4DB2-ADF2-5EE060AEDC47}">
      <dsp:nvSpPr>
        <dsp:cNvPr id="0" name=""/>
        <dsp:cNvSpPr/>
      </dsp:nvSpPr>
      <dsp:spPr>
        <a:xfrm rot="5400000">
          <a:off x="-810519" y="6553145"/>
          <a:ext cx="3543353" cy="4263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DE39E-622A-4758-9872-70EAFB113C04}">
      <dsp:nvSpPr>
        <dsp:cNvPr id="0" name=""/>
        <dsp:cNvSpPr/>
      </dsp:nvSpPr>
      <dsp:spPr>
        <a:xfrm>
          <a:off x="8729" y="4297885"/>
          <a:ext cx="4737572" cy="284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2. Registro interno</a:t>
          </a:r>
        </a:p>
      </dsp:txBody>
      <dsp:txXfrm>
        <a:off x="91984" y="4381140"/>
        <a:ext cx="4571062" cy="2676033"/>
      </dsp:txXfrm>
    </dsp:sp>
    <dsp:sp modelId="{52995771-3D09-4654-8708-3A5A18BFFA0D}">
      <dsp:nvSpPr>
        <dsp:cNvPr id="0" name=""/>
        <dsp:cNvSpPr/>
      </dsp:nvSpPr>
      <dsp:spPr>
        <a:xfrm>
          <a:off x="966070" y="8329734"/>
          <a:ext cx="6291145" cy="4263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FA5AC-437C-492E-82D6-C840B68AAF3D}">
      <dsp:nvSpPr>
        <dsp:cNvPr id="0" name=""/>
        <dsp:cNvSpPr/>
      </dsp:nvSpPr>
      <dsp:spPr>
        <a:xfrm>
          <a:off x="8729" y="7851064"/>
          <a:ext cx="4737572" cy="284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3. Recogida de basura, camión municipal.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(</a:t>
          </a:r>
          <a:r>
            <a:rPr lang="en-US" sz="3400" kern="1200" dirty="0">
              <a:solidFill>
                <a:srgbClr val="FF0000"/>
              </a:solidFill>
            </a:rPr>
            <a:t>Martes </a:t>
          </a:r>
          <a:r>
            <a:rPr lang="en-US" sz="3400" kern="1200" dirty="0"/>
            <a:t>11h00)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Pesaje (kilo) $</a:t>
          </a:r>
          <a:r>
            <a:rPr lang="en-US" sz="3400" kern="1200" dirty="0">
              <a:solidFill>
                <a:srgbClr val="FF0000"/>
              </a:solidFill>
            </a:rPr>
            <a:t>7</a:t>
          </a:r>
        </a:p>
      </dsp:txBody>
      <dsp:txXfrm>
        <a:off x="91984" y="7934319"/>
        <a:ext cx="4571062" cy="2676033"/>
      </dsp:txXfrm>
    </dsp:sp>
    <dsp:sp modelId="{2E71F4FE-E8AF-4CBB-B33C-04531D7B572A}">
      <dsp:nvSpPr>
        <dsp:cNvPr id="0" name=""/>
        <dsp:cNvSpPr/>
      </dsp:nvSpPr>
      <dsp:spPr>
        <a:xfrm rot="16200000">
          <a:off x="5490451" y="6553145"/>
          <a:ext cx="3543353" cy="4263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0A661-473E-47B4-B450-44D6AFF12DC2}">
      <dsp:nvSpPr>
        <dsp:cNvPr id="0" name=""/>
        <dsp:cNvSpPr/>
      </dsp:nvSpPr>
      <dsp:spPr>
        <a:xfrm>
          <a:off x="6309700" y="7851064"/>
          <a:ext cx="4737572" cy="284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4. </a:t>
          </a:r>
          <a:r>
            <a:rPr lang="en-US" sz="3400" kern="1200" dirty="0" err="1"/>
            <a:t>Entrega</a:t>
          </a:r>
          <a:r>
            <a:rPr lang="en-US" sz="3400" kern="1200" dirty="0"/>
            <a:t> de </a:t>
          </a:r>
          <a:r>
            <a:rPr lang="en-US" sz="3400" kern="1200" dirty="0" err="1"/>
            <a:t>Manifiesto</a:t>
          </a:r>
          <a:r>
            <a:rPr lang="en-US" sz="3400" kern="1200" dirty="0"/>
            <a:t> municipal</a:t>
          </a:r>
        </a:p>
      </dsp:txBody>
      <dsp:txXfrm>
        <a:off x="6392955" y="7934319"/>
        <a:ext cx="4571062" cy="2676033"/>
      </dsp:txXfrm>
    </dsp:sp>
    <dsp:sp modelId="{F5402505-604B-48E6-963A-4B1DF08B34FF}">
      <dsp:nvSpPr>
        <dsp:cNvPr id="0" name=""/>
        <dsp:cNvSpPr/>
      </dsp:nvSpPr>
      <dsp:spPr>
        <a:xfrm rot="16200000">
          <a:off x="5490451" y="2999965"/>
          <a:ext cx="3543353" cy="4263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D038-7D5A-49AA-AE6B-C1054289B9D2}">
      <dsp:nvSpPr>
        <dsp:cNvPr id="0" name=""/>
        <dsp:cNvSpPr/>
      </dsp:nvSpPr>
      <dsp:spPr>
        <a:xfrm>
          <a:off x="6309700" y="4297885"/>
          <a:ext cx="4737572" cy="284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5. Me </a:t>
          </a:r>
          <a:r>
            <a:rPr lang="en-US" sz="3400" kern="1200" dirty="0" err="1"/>
            <a:t>contacto</a:t>
          </a:r>
          <a:r>
            <a:rPr lang="en-US" sz="3400" kern="1200" dirty="0"/>
            <a:t> </a:t>
          </a:r>
          <a:r>
            <a:rPr lang="en-US" sz="3400" kern="1200" dirty="0" err="1"/>
            <a:t>por</a:t>
          </a:r>
          <a:r>
            <a:rPr lang="en-US" sz="3400" kern="1200" dirty="0"/>
            <a:t> email con el </a:t>
          </a:r>
          <a:r>
            <a:rPr lang="en-US" sz="3400" kern="1200" dirty="0" err="1"/>
            <a:t>detalle</a:t>
          </a:r>
          <a:r>
            <a:rPr lang="en-US" sz="3400" kern="1200" dirty="0"/>
            <a:t> </a:t>
          </a:r>
          <a:r>
            <a:rPr lang="en-US" sz="3400" kern="1200" dirty="0" err="1"/>
            <a:t>cantidad</a:t>
          </a:r>
          <a:r>
            <a:rPr lang="en-US" sz="3400" kern="1200" dirty="0"/>
            <a:t>/</a:t>
          </a:r>
          <a:r>
            <a:rPr lang="en-US" sz="3400" kern="1200" dirty="0" err="1"/>
            <a:t>costo</a:t>
          </a:r>
          <a:r>
            <a:rPr lang="en-US" sz="3400" kern="1200" dirty="0"/>
            <a:t>.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</a:t>
          </a:r>
          <a:r>
            <a:rPr lang="en-US" sz="3400" kern="1200" dirty="0" err="1"/>
            <a:t>Solicito</a:t>
          </a:r>
          <a:r>
            <a:rPr lang="en-US" sz="3400" kern="1200" dirty="0"/>
            <a:t> </a:t>
          </a:r>
          <a:r>
            <a:rPr lang="en-US" sz="3400" kern="1200" dirty="0" err="1"/>
            <a:t>financiamiento</a:t>
          </a:r>
          <a:endParaRPr lang="en-US" sz="3400" kern="1200" dirty="0"/>
        </a:p>
      </dsp:txBody>
      <dsp:txXfrm>
        <a:off x="6392955" y="4381140"/>
        <a:ext cx="4571062" cy="2676033"/>
      </dsp:txXfrm>
    </dsp:sp>
    <dsp:sp modelId="{FC47F594-D169-4B9C-B26B-87B7581D1B3A}">
      <dsp:nvSpPr>
        <dsp:cNvPr id="0" name=""/>
        <dsp:cNvSpPr/>
      </dsp:nvSpPr>
      <dsp:spPr>
        <a:xfrm>
          <a:off x="7267041" y="1223376"/>
          <a:ext cx="6291145" cy="4263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8B0F6-23B6-42C3-88C6-D58CDC535772}">
      <dsp:nvSpPr>
        <dsp:cNvPr id="0" name=""/>
        <dsp:cNvSpPr/>
      </dsp:nvSpPr>
      <dsp:spPr>
        <a:xfrm>
          <a:off x="6309700" y="744705"/>
          <a:ext cx="4737572" cy="284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6. </a:t>
          </a:r>
          <a:r>
            <a:rPr lang="en-US" sz="3400" kern="1200" dirty="0" err="1"/>
            <a:t>Ingreso</a:t>
          </a:r>
          <a:r>
            <a:rPr lang="en-US" sz="3400" kern="1200" dirty="0"/>
            <a:t> al Sistema </a:t>
          </a:r>
          <a:r>
            <a:rPr lang="en-US" sz="3400" kern="1200" dirty="0" err="1"/>
            <a:t>contable</a:t>
          </a:r>
          <a:r>
            <a:rPr lang="en-US" sz="3400" kern="1200" dirty="0"/>
            <a:t> </a:t>
          </a:r>
          <a:r>
            <a:rPr lang="es-EC" sz="3400" b="0" i="0" kern="1200" dirty="0"/>
            <a:t>ERP</a:t>
          </a:r>
          <a:endParaRPr lang="en-US" sz="3400" kern="1200" dirty="0"/>
        </a:p>
      </dsp:txBody>
      <dsp:txXfrm>
        <a:off x="6392955" y="827960"/>
        <a:ext cx="4571062" cy="2676033"/>
      </dsp:txXfrm>
    </dsp:sp>
    <dsp:sp modelId="{7A070BC5-1F8E-48AB-8B84-03E991E62499}">
      <dsp:nvSpPr>
        <dsp:cNvPr id="0" name=""/>
        <dsp:cNvSpPr/>
      </dsp:nvSpPr>
      <dsp:spPr>
        <a:xfrm rot="5400000">
          <a:off x="11791423" y="2999965"/>
          <a:ext cx="3543353" cy="4263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93586-33C0-47A0-8A50-443B2A9A2F1C}">
      <dsp:nvSpPr>
        <dsp:cNvPr id="0" name=""/>
        <dsp:cNvSpPr/>
      </dsp:nvSpPr>
      <dsp:spPr>
        <a:xfrm>
          <a:off x="12610672" y="744705"/>
          <a:ext cx="4737572" cy="284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7. </a:t>
          </a:r>
          <a:r>
            <a:rPr lang="en-US" sz="3400" kern="1200" dirty="0" err="1"/>
            <a:t>Aprobadores</a:t>
          </a:r>
          <a:r>
            <a:rPr lang="en-US" sz="3400" kern="1200" dirty="0"/>
            <a:t> </a:t>
          </a:r>
          <a:r>
            <a:rPr lang="en-US" sz="3400" kern="1200" dirty="0" err="1"/>
            <a:t>en</a:t>
          </a:r>
          <a:r>
            <a:rPr lang="en-US" sz="3400" kern="1200" dirty="0"/>
            <a:t> Sistema ERP</a:t>
          </a:r>
        </a:p>
      </dsp:txBody>
      <dsp:txXfrm>
        <a:off x="12693927" y="827960"/>
        <a:ext cx="4571062" cy="2676033"/>
      </dsp:txXfrm>
    </dsp:sp>
    <dsp:sp modelId="{FC20F5D0-1052-44C4-BE5B-F0F1DD84C0AD}">
      <dsp:nvSpPr>
        <dsp:cNvPr id="0" name=""/>
        <dsp:cNvSpPr/>
      </dsp:nvSpPr>
      <dsp:spPr>
        <a:xfrm>
          <a:off x="12610672" y="4297885"/>
          <a:ext cx="4737572" cy="2842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8. Pago </a:t>
          </a:r>
          <a:r>
            <a:rPr lang="en-US" sz="3400" kern="1200" dirty="0" err="1"/>
            <a:t>en</a:t>
          </a:r>
          <a:r>
            <a:rPr lang="en-US" sz="3400" kern="1200" dirty="0"/>
            <a:t> </a:t>
          </a:r>
          <a:r>
            <a:rPr lang="en-US" sz="3400" kern="1200" dirty="0" err="1"/>
            <a:t>ventanilla</a:t>
          </a:r>
          <a:r>
            <a:rPr lang="en-US" sz="3400" kern="1200" dirty="0"/>
            <a:t> municipal</a:t>
          </a:r>
        </a:p>
      </dsp:txBody>
      <dsp:txXfrm>
        <a:off x="12693927" y="4381140"/>
        <a:ext cx="4571062" cy="2676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430562" y="11382375"/>
            <a:ext cx="5983619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rPr dirty="0"/>
              <a:t>Body Level One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s-MX"/>
              <a:t>Haz clic en el icono para agregar una imagen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rPr lang="es-EC" dirty="0"/>
              <a:t>Our Donors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9FFF5-7A18-4D22-AE37-5A228D9DC3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18" y="2219324"/>
            <a:ext cx="22444364" cy="1063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42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07/06/2026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77228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5" r:id="rId4"/>
    <p:sldLayoutId id="2147483676" r:id="rId5"/>
  </p:sldLayoutIdLst>
  <p:transition spd="med"/>
  <p:txStyles>
    <p:title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1858142" y="9262515"/>
            <a:ext cx="20472219" cy="14740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607933">
              <a:defRPr sz="8288"/>
            </a:pPr>
            <a:r>
              <a:rPr lang="es-MX" dirty="0"/>
              <a:t>DESECHOS BIOPELIGROSOS </a:t>
            </a:r>
            <a:br>
              <a:rPr lang="es-MX" dirty="0"/>
            </a:br>
            <a:r>
              <a:rPr lang="es-MX" dirty="0"/>
              <a:t>FUNDACION CHARLES DARWIN</a:t>
            </a: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5511036" y="11149619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r>
              <a:rPr lang="es-MX" dirty="0"/>
              <a:t>Flores, D.</a:t>
            </a:r>
          </a:p>
          <a:p>
            <a:pPr defTabSz="673655">
              <a:defRPr sz="3607"/>
            </a:pPr>
            <a:r>
              <a:rPr lang="es-MX" dirty="0"/>
              <a:t>Coordinadora de Laboratorios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C" dirty="0"/>
              <a:t>Our Donors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65691" y="4133628"/>
            <a:ext cx="22535535" cy="6546022"/>
          </a:xfrm>
        </p:spPr>
        <p:txBody>
          <a:bodyPr/>
          <a:lstStyle/>
          <a:p>
            <a:r>
              <a:rPr lang="es-EC" dirty="0"/>
              <a:t>La Ordenanza Municipal No. 123-CC-GADMSC-2024 en la cual se elimina el uso de fundas municipales, estandariza tarifas  de recolección y las multas entro en vigor a partir del 1 de abril de 2024</a:t>
            </a:r>
          </a:p>
          <a:p>
            <a:endParaRPr lang="es-MX" dirty="0"/>
          </a:p>
          <a:p>
            <a:endParaRPr lang="es-MX" dirty="0"/>
          </a:p>
          <a:p>
            <a:r>
              <a:rPr lang="es-EC" dirty="0"/>
              <a:t>El GAD Municipal actualmente es un gestor calificado para la recolección, traslado y disposición final de desechos Sanitarios</a:t>
            </a:r>
            <a:endParaRPr lang="es-MX" dirty="0"/>
          </a:p>
          <a:p>
            <a:endParaRPr lang="es-EC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07E1806-1124-440D-8701-520FAE3E7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26" y="2194221"/>
            <a:ext cx="23669074" cy="92865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414953" y="4829525"/>
            <a:ext cx="7115694" cy="21864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C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01428" y="476198"/>
            <a:ext cx="14716126" cy="2837314"/>
          </a:xfrm>
        </p:spPr>
        <p:txBody>
          <a:bodyPr/>
          <a:lstStyle/>
          <a:p>
            <a:r>
              <a:rPr lang="es-MX" sz="7000" dirty="0"/>
              <a:t>Desechos sanitarios</a:t>
            </a:r>
          </a:p>
          <a:p>
            <a:endParaRPr lang="es-MX" sz="6000" dirty="0"/>
          </a:p>
          <a:p>
            <a:r>
              <a:rPr lang="es-MX" sz="4500" dirty="0"/>
              <a:t>Responsabilidades</a:t>
            </a:r>
            <a:endParaRPr lang="es-EC" sz="45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91987744"/>
              </p:ext>
            </p:extLst>
          </p:nvPr>
        </p:nvGraphicFramePr>
        <p:xfrm>
          <a:off x="3515360" y="3607725"/>
          <a:ext cx="15354531" cy="989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2575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94733" y="1921332"/>
            <a:ext cx="14716126" cy="9146734"/>
          </a:xfrm>
        </p:spPr>
        <p:txBody>
          <a:bodyPr/>
          <a:lstStyle/>
          <a:p>
            <a:r>
              <a:rPr lang="es-MX" sz="6500" dirty="0"/>
              <a:t>Clasificación actual</a:t>
            </a:r>
          </a:p>
          <a:p>
            <a:endParaRPr lang="es-MX" dirty="0"/>
          </a:p>
          <a:p>
            <a:endParaRPr lang="es-MX" dirty="0"/>
          </a:p>
          <a:p>
            <a:pPr lvl="0"/>
            <a:r>
              <a:rPr lang="es-EC" b="1" dirty="0">
                <a:solidFill>
                  <a:srgbClr val="C00000"/>
                </a:solidFill>
              </a:rPr>
              <a:t>Desechos Biológico-Infecciosos:</a:t>
            </a:r>
            <a:r>
              <a:rPr lang="es-EC" dirty="0"/>
              <a:t> </a:t>
            </a:r>
          </a:p>
          <a:p>
            <a:pPr lvl="0"/>
            <a:endParaRPr lang="es-EC" dirty="0"/>
          </a:p>
          <a:p>
            <a:pPr lvl="0" algn="just"/>
            <a:r>
              <a:rPr lang="es-EC" dirty="0"/>
              <a:t>Material contaminado o saturado con sangre o fluidos corporales, cultivos de agentes infecciosos y productos biológicos. Deben ser separados en </a:t>
            </a:r>
            <a:r>
              <a:rPr lang="es-EC" b="1" u="sng" dirty="0"/>
              <a:t>fundas de color rojo</a:t>
            </a:r>
            <a:r>
              <a:rPr lang="es-EC" u="sng" dirty="0"/>
              <a:t>.</a:t>
            </a:r>
          </a:p>
          <a:p>
            <a:endParaRPr lang="es-MX" dirty="0"/>
          </a:p>
          <a:p>
            <a:endParaRPr lang="es-EC" dirty="0"/>
          </a:p>
        </p:txBody>
      </p:sp>
      <p:pic>
        <p:nvPicPr>
          <p:cNvPr id="2050" name="Picture 2" descr="Disposición de Residuos Médicos – Antes &amp; Aho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8957" r="12529" b="6105"/>
          <a:stretch/>
        </p:blipFill>
        <p:spPr bwMode="auto">
          <a:xfrm>
            <a:off x="17305622" y="765239"/>
            <a:ext cx="4655311" cy="37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pacto de Riesgos Biológicos en las Areas de Almacenamien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3171" r="34336" b="8938"/>
          <a:stretch/>
        </p:blipFill>
        <p:spPr bwMode="auto">
          <a:xfrm>
            <a:off x="17240596" y="5020887"/>
            <a:ext cx="4720336" cy="39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vestigación CNN: decenas de millones de guantes médicos usados y sucios  llegan a EE.UU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0" t="6693" b="16189"/>
          <a:stretch/>
        </p:blipFill>
        <p:spPr bwMode="auto">
          <a:xfrm>
            <a:off x="17240596" y="9376754"/>
            <a:ext cx="4720336" cy="33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816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73016" y="2420823"/>
            <a:ext cx="14716126" cy="7838683"/>
          </a:xfrm>
        </p:spPr>
        <p:txBody>
          <a:bodyPr/>
          <a:lstStyle/>
          <a:p>
            <a:pPr algn="just"/>
            <a:r>
              <a:rPr lang="es-EC" sz="5200" b="1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Light"/>
              </a:rPr>
              <a:t>Desechos </a:t>
            </a:r>
            <a:r>
              <a:rPr lang="es-EC" sz="5200" b="1" dirty="0" err="1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Light"/>
              </a:rPr>
              <a:t>Anátomopatológicos</a:t>
            </a:r>
            <a:r>
              <a:rPr lang="es-EC" sz="5200" b="1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Helvetica Light"/>
              </a:rPr>
              <a:t>: </a:t>
            </a:r>
          </a:p>
          <a:p>
            <a:pPr algn="just"/>
            <a:endParaRPr lang="es-EC" sz="5200" b="1" dirty="0">
              <a:solidFill>
                <a:srgbClr val="C00000"/>
              </a:solidFill>
              <a:latin typeface="+mn-lt"/>
              <a:ea typeface="+mn-ea"/>
              <a:cs typeface="+mn-cs"/>
              <a:sym typeface="Helvetica Light"/>
            </a:endParaRPr>
          </a:p>
          <a:p>
            <a:pPr algn="just"/>
            <a:r>
              <a:rPr lang="es-EC" sz="5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rPr>
              <a:t>Órganos, tejidos, membranas etc. Incluye cadáveres o partes de animales con agentes infecciosos, así como los fluidos corporales a granel que se generan en procedimientos de necropsias. </a:t>
            </a:r>
            <a:r>
              <a:rPr lang="es-EC" sz="5200" u="sng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rPr>
              <a:t>Deben ser separados en </a:t>
            </a:r>
            <a:r>
              <a:rPr lang="es-EC" sz="5200" b="1" u="sng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rPr>
              <a:t>doble</a:t>
            </a:r>
            <a:r>
              <a:rPr lang="es-EC" sz="5200" u="sng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 Light"/>
              </a:rPr>
              <a:t> funda de plástico grueso, opaca e impermeable de color rojo.</a:t>
            </a:r>
          </a:p>
          <a:p>
            <a:endParaRPr lang="es-EC" dirty="0"/>
          </a:p>
        </p:txBody>
      </p:sp>
      <p:pic>
        <p:nvPicPr>
          <p:cNvPr id="3074" name="Picture 2" descr="Pájaro negro muerto fotografías e imágenes de alta resolución - Página 4 - 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2"/>
          <a:stretch/>
        </p:blipFill>
        <p:spPr bwMode="auto">
          <a:xfrm>
            <a:off x="16191052" y="7435771"/>
            <a:ext cx="3210853" cy="479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sección - Colegio Liceo Sorol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7" t="52913" r="4377"/>
          <a:stretch/>
        </p:blipFill>
        <p:spPr bwMode="auto">
          <a:xfrm>
            <a:off x="16191052" y="3638930"/>
            <a:ext cx="6917411" cy="31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agnostic Necropsy and Tissue Harvest in Roden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2" t="19631" r="20395" b="32344"/>
          <a:stretch/>
        </p:blipFill>
        <p:spPr bwMode="auto">
          <a:xfrm rot="5400000">
            <a:off x="19792168" y="7641480"/>
            <a:ext cx="3123089" cy="350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490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15425" y="2971502"/>
            <a:ext cx="13204681" cy="8146460"/>
          </a:xfrm>
        </p:spPr>
        <p:txBody>
          <a:bodyPr/>
          <a:lstStyle/>
          <a:p>
            <a:pPr lvl="0"/>
            <a:r>
              <a:rPr lang="es-EC" b="1" dirty="0">
                <a:solidFill>
                  <a:srgbClr val="C00000"/>
                </a:solidFill>
              </a:rPr>
              <a:t>Desechos Cortopunzantes:</a:t>
            </a:r>
            <a:r>
              <a:rPr lang="es-EC" dirty="0">
                <a:solidFill>
                  <a:srgbClr val="C00000"/>
                </a:solidFill>
              </a:rPr>
              <a:t> </a:t>
            </a:r>
          </a:p>
          <a:p>
            <a:pPr lvl="0"/>
            <a:endParaRPr lang="es-EC" dirty="0">
              <a:solidFill>
                <a:srgbClr val="C00000"/>
              </a:solidFill>
            </a:endParaRPr>
          </a:p>
          <a:p>
            <a:pPr lvl="0" algn="just"/>
            <a:r>
              <a:rPr lang="es-EC" dirty="0"/>
              <a:t>Desechos con características punzantes o cortantes, incluidos fragmentos rotos de plástico duro, que hayan tenido contacto con sangre, cultivos de agentes infecciosos o fluidos corporales. </a:t>
            </a:r>
            <a:r>
              <a:rPr lang="es-EC" u="sng" dirty="0"/>
              <a:t>Deben ser separados en recipientes de plástico, con tapa ajustable o de rosca, de boca angosta</a:t>
            </a:r>
            <a:r>
              <a:rPr lang="es-EC" dirty="0"/>
              <a:t>.</a:t>
            </a:r>
          </a:p>
          <a:p>
            <a:endParaRPr lang="es-EC" dirty="0"/>
          </a:p>
        </p:txBody>
      </p:sp>
      <p:sp>
        <p:nvSpPr>
          <p:cNvPr id="4" name="AutoShape 2" descr="Desechos hospitales fotos de stock, imágenes de Desechos hospitales sin  royalti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5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4104" name="Picture 8" descr="Cuidado con los desechos médicos cortopunzantes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19" b="3715"/>
          <a:stretch/>
        </p:blipFill>
        <p:spPr bwMode="auto">
          <a:xfrm>
            <a:off x="17607462" y="700245"/>
            <a:ext cx="4830429" cy="42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ómo desechar de manera segura las agujas y objetos punzocortantes - Chapin  T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6" t="2125" r="9580"/>
          <a:stretch/>
        </p:blipFill>
        <p:spPr bwMode="auto">
          <a:xfrm>
            <a:off x="17609171" y="5270269"/>
            <a:ext cx="4828720" cy="44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Qué Son Objetos Punzocortantes? Desecho Seguro De Agujas, 47% OF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7387" r="11096" b="12589"/>
          <a:stretch/>
        </p:blipFill>
        <p:spPr bwMode="auto">
          <a:xfrm>
            <a:off x="17512234" y="10004572"/>
            <a:ext cx="4856341" cy="33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271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demia, Residuos sanitarios Y Economía Circular | Hacia un mundo  sosten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58" y="4137217"/>
            <a:ext cx="8711961" cy="62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9286" y="1530735"/>
            <a:ext cx="16889239" cy="260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El área de laboratorios </a:t>
            </a:r>
            <a:r>
              <a:rPr kumimoji="0" lang="es-MX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NO</a:t>
            </a:r>
            <a:r>
              <a:rPr kumimoji="0" lang="es-MX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+mn-cs"/>
                <a:sym typeface="Helvetica Light"/>
              </a:rPr>
              <a:t> recibirá basura mal clasificada.</a:t>
            </a:r>
          </a:p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2" descr="LAS NAVES DE LOS GÉRMENES (I). Los residuos que se generan en los… | by  Juventud Técnica | Juventud Técnica | Med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4073" r="29458"/>
          <a:stretch/>
        </p:blipFill>
        <p:spPr bwMode="auto">
          <a:xfrm>
            <a:off x="12169833" y="4517998"/>
            <a:ext cx="4651047" cy="586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ndas Hospitalarias Rojas Y Negras Para Desech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2"/>
          <a:stretch/>
        </p:blipFill>
        <p:spPr bwMode="auto">
          <a:xfrm>
            <a:off x="17114704" y="4517998"/>
            <a:ext cx="5329302" cy="58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4101" y="10840667"/>
            <a:ext cx="2438449" cy="2263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575" y="11031473"/>
            <a:ext cx="2314729" cy="22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227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3193" y="448887"/>
            <a:ext cx="14935275" cy="2211373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Flujograma</a:t>
            </a:r>
            <a:endParaRPr lang="es-EC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8391144"/>
              </p:ext>
            </p:extLst>
          </p:nvPr>
        </p:nvGraphicFramePr>
        <p:xfrm>
          <a:off x="3391593" y="2078182"/>
          <a:ext cx="17356974" cy="1143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70703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CDF template">
      <a:dk1>
        <a:sysClr val="windowText" lastClr="000000"/>
      </a:dk1>
      <a:lt1>
        <a:sysClr val="window" lastClr="FFFFFF"/>
      </a:lt1>
      <a:dk2>
        <a:srgbClr val="2D438D"/>
      </a:dk2>
      <a:lt2>
        <a:srgbClr val="EEECE1"/>
      </a:lt2>
      <a:accent1>
        <a:srgbClr val="2D438D"/>
      </a:accent1>
      <a:accent2>
        <a:srgbClr val="37ACDF"/>
      </a:accent2>
      <a:accent3>
        <a:srgbClr val="F5C000"/>
      </a:accent3>
      <a:accent4>
        <a:srgbClr val="E77B27"/>
      </a:accent4>
      <a:accent5>
        <a:srgbClr val="808080"/>
      </a:accent5>
      <a:accent6>
        <a:srgbClr val="FFAC88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_2023_Nov update" id="{0DC4291F-295F-4C1C-837B-34FF9B0F853F}" vid="{86A619AB-D219-4290-B561-CBF37E8267C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624</TotalTime>
  <Words>344</Words>
  <Application>Microsoft Office PowerPoint</Application>
  <PresentationFormat>Personalizado</PresentationFormat>
  <Paragraphs>51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Helvetica</vt:lpstr>
      <vt:lpstr>Helvetica Light</vt:lpstr>
      <vt:lpstr>Helvetica Neue</vt:lpstr>
      <vt:lpstr>Source Sans Pro</vt:lpstr>
      <vt:lpstr>White</vt:lpstr>
      <vt:lpstr>DESECHOS BIOPELIGROSOS  FUNDACION CHARLES DARWIN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Flujograma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Diana Flores</cp:lastModifiedBy>
  <cp:revision>59</cp:revision>
  <dcterms:created xsi:type="dcterms:W3CDTF">2023-11-16T14:44:20Z</dcterms:created>
  <dcterms:modified xsi:type="dcterms:W3CDTF">2026-07-06T17:56:47Z</dcterms:modified>
</cp:coreProperties>
</file>