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7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ortad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7516368" y="7270154"/>
            <a:ext cx="15945295" cy="3383857"/>
          </a:xfrm>
          <a:prstGeom prst="rect">
            <a:avLst/>
          </a:prstGeom>
        </p:spPr>
        <p:txBody>
          <a:bodyPr>
            <a:noAutofit/>
          </a:bodyPr>
          <a:lstStyle>
            <a:lvl1pPr defTabSz="780454">
              <a:defRPr sz="10640"/>
            </a:lvl1pPr>
          </a:lstStyle>
          <a:p>
            <a:pPr lvl="0">
              <a:buClr>
                <a:schemeClr val="dk1"/>
              </a:buClr>
            </a:pPr>
            <a:r>
              <a:rPr lang="es-EC" sz="6600" b="1" dirty="0" smtClean="0"/>
              <a:t>TITULO</a:t>
            </a:r>
            <a:endParaRPr lang="es-EC" sz="6600" b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nterna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nterna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227327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Custom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Helvetica</vt:lpstr>
      <vt:lpstr>Helvetica Light</vt:lpstr>
      <vt:lpstr>Helvetica Neue</vt:lpstr>
      <vt:lpstr>White</vt:lpstr>
      <vt:lpstr>TITULO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de concienciación de las aves residentes muertas en carreteras Enero 2019</dc:title>
  <dc:creator>Isabel Grijalva</dc:creator>
  <cp:lastModifiedBy>Isabel Grijalva</cp:lastModifiedBy>
  <cp:revision>4</cp:revision>
  <dcterms:modified xsi:type="dcterms:W3CDTF">2019-09-10T20:40:31Z</dcterms:modified>
</cp:coreProperties>
</file>