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92759" y="-92075"/>
            <a:ext cx="105156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drs@fcdarwin.org.e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92759" y="-92075"/>
            <a:ext cx="10515601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ctrTitle"/>
          </p:nvPr>
        </p:nvSpPr>
        <p:spPr>
          <a:xfrm>
            <a:off x="4286845" y="2746895"/>
            <a:ext cx="7555707" cy="1364210"/>
          </a:xfrm>
          <a:prstGeom prst="rect">
            <a:avLst/>
          </a:prstGeom>
        </p:spPr>
        <p:txBody>
          <a:bodyPr/>
          <a:lstStyle>
            <a:lvl1pPr>
              <a:defRPr sz="8800" b="1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ubTitle" sz="quarter" idx="1"/>
          </p:nvPr>
        </p:nvSpPr>
        <p:spPr>
          <a:xfrm>
            <a:off x="5043809" y="5219105"/>
            <a:ext cx="5330578" cy="669626"/>
          </a:xfrm>
          <a:prstGeom prst="rect">
            <a:avLst/>
          </a:prstGeom>
        </p:spPr>
        <p:txBody>
          <a:bodyPr/>
          <a:lstStyle/>
          <a:p>
            <a:pPr>
              <a:defRPr sz="2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Email: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cdrs@fcdarwin.org.ec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Panorámica</PresentationFormat>
  <Paragraphs>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Mikel Goñi</dc:creator>
  <cp:lastModifiedBy>Mikel Goñi</cp:lastModifiedBy>
  <cp:revision>2</cp:revision>
  <dcterms:modified xsi:type="dcterms:W3CDTF">2019-09-03T16:08:55Z</dcterms:modified>
</cp:coreProperties>
</file>