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508" r:id="rId5"/>
    <p:sldId id="507" r:id="rId6"/>
    <p:sldId id="270" r:id="rId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 autoAdjust="0"/>
    <p:restoredTop sz="96327" autoAdjust="0"/>
  </p:normalViewPr>
  <p:slideViewPr>
    <p:cSldViewPr snapToGrid="0">
      <p:cViewPr varScale="1">
        <p:scale>
          <a:sx n="33" d="100"/>
          <a:sy n="33" d="100"/>
        </p:scale>
        <p:origin x="672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6" name="Shape 13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Portada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38250" y="8616497"/>
            <a:ext cx="19359005" cy="1474050"/>
          </a:xfrm>
          <a:prstGeom prst="rect">
            <a:avLst/>
          </a:prstGeom>
        </p:spPr>
        <p:txBody>
          <a:bodyPr anchor="b"/>
          <a:lstStyle>
            <a:lvl1pPr algn="l">
              <a:defRPr b="1">
                <a:solidFill>
                  <a:schemeClr val="accent1">
                    <a:hueOff val="273562"/>
                    <a:satOff val="2937"/>
                    <a:lumOff val="-22233"/>
                  </a:schemeClr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</a:lstStyle>
          <a:p>
            <a:r>
              <a:rPr lang="es-MX"/>
              <a:t>Haz clic para modificar el estilo de título del patrón</a:t>
            </a:r>
            <a:endParaRPr/>
          </a:p>
        </p:txBody>
      </p:sp>
      <p:sp>
        <p:nvSpPr>
          <p:cNvPr id="12" name="Shape 12"/>
          <p:cNvSpPr>
            <a:spLocks noGrp="1"/>
          </p:cNvSpPr>
          <p:nvPr>
            <p:ph type="body" sz="quarter" idx="1" hasCustomPrompt="1"/>
          </p:nvPr>
        </p:nvSpPr>
        <p:spPr>
          <a:xfrm>
            <a:off x="17430562" y="11382375"/>
            <a:ext cx="5983619" cy="147405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4400" b="1">
                <a:solidFill>
                  <a:schemeClr val="accent1">
                    <a:hueOff val="273562"/>
                    <a:satOff val="2937"/>
                    <a:lumOff val="-22233"/>
                  </a:schemeClr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indent="228600">
              <a:spcBef>
                <a:spcPts val="0"/>
              </a:spcBef>
              <a:buSzTx/>
              <a:buNone/>
              <a:defRPr sz="4400" b="1">
                <a:solidFill>
                  <a:schemeClr val="accent1">
                    <a:hueOff val="273562"/>
                    <a:satOff val="2937"/>
                    <a:lumOff val="-22233"/>
                  </a:schemeClr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indent="457200">
              <a:spcBef>
                <a:spcPts val="0"/>
              </a:spcBef>
              <a:buSzTx/>
              <a:buNone/>
              <a:defRPr sz="4400" b="1">
                <a:solidFill>
                  <a:schemeClr val="accent1">
                    <a:hueOff val="273562"/>
                    <a:satOff val="2937"/>
                    <a:lumOff val="-22233"/>
                  </a:schemeClr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indent="685800">
              <a:spcBef>
                <a:spcPts val="0"/>
              </a:spcBef>
              <a:buSzTx/>
              <a:buNone/>
              <a:defRPr sz="4400" b="1">
                <a:solidFill>
                  <a:schemeClr val="accent1">
                    <a:hueOff val="273562"/>
                    <a:satOff val="2937"/>
                    <a:lumOff val="-22233"/>
                  </a:schemeClr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indent="914400">
              <a:spcBef>
                <a:spcPts val="0"/>
              </a:spcBef>
              <a:buSzTx/>
              <a:buNone/>
              <a:defRPr sz="4400" b="1">
                <a:solidFill>
                  <a:schemeClr val="accent1">
                    <a:hueOff val="273562"/>
                    <a:satOff val="2937"/>
                    <a:lumOff val="-22233"/>
                  </a:schemeClr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</a:lstStyle>
          <a:p>
            <a:r>
              <a:rPr dirty="0"/>
              <a:t>Body Level One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body" sz="quarter" idx="13"/>
          </p:nvPr>
        </p:nvSpPr>
        <p:spPr>
          <a:xfrm>
            <a:off x="4833937" y="8947546"/>
            <a:ext cx="14716126" cy="660798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>
                <a:solidFill>
                  <a:srgbClr val="A6AAA9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21" name="Shape 21"/>
          <p:cNvSpPr>
            <a:spLocks noGrp="1"/>
          </p:cNvSpPr>
          <p:nvPr>
            <p:ph type="body" sz="quarter" idx="14"/>
          </p:nvPr>
        </p:nvSpPr>
        <p:spPr>
          <a:xfrm>
            <a:off x="4833937" y="6000353"/>
            <a:ext cx="14716126" cy="9652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5200">
                <a:solidFill>
                  <a:srgbClr val="FFFFFF"/>
                </a:solidFill>
              </a:defRPr>
            </a:lvl1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ortadillas">
    <p:bg>
      <p:bgPr>
        <a:blipFill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pic" idx="13"/>
          </p:nvPr>
        </p:nvSpPr>
        <p:spPr>
          <a:xfrm>
            <a:off x="4957339" y="-28179"/>
            <a:ext cx="19425255" cy="890474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es-MX"/>
              <a:t>Haz clic en el icono para agregar una imagen</a:t>
            </a:r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4914713" y="8971359"/>
            <a:ext cx="14935275" cy="1802123"/>
          </a:xfrm>
          <a:prstGeom prst="rect">
            <a:avLst/>
          </a:prstGeom>
        </p:spPr>
        <p:txBody>
          <a:bodyPr anchor="t"/>
          <a:lstStyle>
            <a:lvl1pPr algn="l">
              <a:defRPr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</a:lstStyle>
          <a:p>
            <a:r>
              <a:rPr lang="es-MX"/>
              <a:t>Haz clic para modificar el estilo de título del patrón</a:t>
            </a:r>
            <a:endParaRPr/>
          </a:p>
        </p:txBody>
      </p:sp>
      <p:sp>
        <p:nvSpPr>
          <p:cNvPr id="31" name="Shape 31"/>
          <p:cNvSpPr>
            <a:spLocks noGrp="1"/>
          </p:cNvSpPr>
          <p:nvPr>
            <p:ph type="body" sz="quarter" idx="1"/>
          </p:nvPr>
        </p:nvSpPr>
        <p:spPr>
          <a:xfrm>
            <a:off x="4855368" y="10753241"/>
            <a:ext cx="15053966" cy="2238748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44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indent="228600">
              <a:spcBef>
                <a:spcPts val="0"/>
              </a:spcBef>
              <a:buSzTx/>
              <a:buNone/>
              <a:defRPr sz="44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indent="457200">
              <a:spcBef>
                <a:spcPts val="0"/>
              </a:spcBef>
              <a:buSzTx/>
              <a:buNone/>
              <a:defRPr sz="44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indent="685800">
              <a:spcBef>
                <a:spcPts val="0"/>
              </a:spcBef>
              <a:buSzTx/>
              <a:buNone/>
              <a:defRPr sz="44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indent="914400">
              <a:spcBef>
                <a:spcPts val="0"/>
              </a:spcBef>
              <a:buSzTx/>
              <a:buNone/>
              <a:defRPr sz="44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terna 01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pic" sz="half" idx="13"/>
          </p:nvPr>
        </p:nvSpPr>
        <p:spPr>
          <a:xfrm>
            <a:off x="15951013" y="2149314"/>
            <a:ext cx="8442177" cy="1078031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es-MX"/>
              <a:t>Haz clic en el icono para agregar una imagen</a:t>
            </a:r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title"/>
          </p:nvPr>
        </p:nvSpPr>
        <p:spPr>
          <a:xfrm>
            <a:off x="1767333" y="2632865"/>
            <a:ext cx="13024044" cy="1270621"/>
          </a:xfrm>
          <a:prstGeom prst="rect">
            <a:avLst/>
          </a:prstGeom>
        </p:spPr>
        <p:txBody>
          <a:bodyPr anchor="t"/>
          <a:lstStyle>
            <a:lvl1pPr algn="l">
              <a:defRPr sz="6600" b="1">
                <a:solidFill>
                  <a:schemeClr val="accent1">
                    <a:hueOff val="273562"/>
                    <a:satOff val="2937"/>
                    <a:lumOff val="-22233"/>
                  </a:schemeClr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</a:lstStyle>
          <a:p>
            <a:r>
              <a:rPr lang="es-MX"/>
              <a:t>Haz clic para modificar el estilo de título del patrón</a:t>
            </a:r>
            <a:endParaRPr/>
          </a:p>
        </p:txBody>
      </p:sp>
      <p:sp>
        <p:nvSpPr>
          <p:cNvPr id="41" name="Shape 41"/>
          <p:cNvSpPr>
            <a:spLocks noGrp="1"/>
          </p:cNvSpPr>
          <p:nvPr>
            <p:ph type="body" sz="half" idx="1"/>
          </p:nvPr>
        </p:nvSpPr>
        <p:spPr>
          <a:xfrm>
            <a:off x="1767333" y="4200676"/>
            <a:ext cx="13024044" cy="8211686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4400">
                <a:solidFill>
                  <a:srgbClr val="53585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indent="228600">
              <a:spcBef>
                <a:spcPts val="0"/>
              </a:spcBef>
              <a:buSzTx/>
              <a:buNone/>
              <a:defRPr sz="4400">
                <a:solidFill>
                  <a:srgbClr val="53585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indent="457200">
              <a:spcBef>
                <a:spcPts val="0"/>
              </a:spcBef>
              <a:buSzTx/>
              <a:buNone/>
              <a:defRPr sz="4400">
                <a:solidFill>
                  <a:srgbClr val="53585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indent="685800">
              <a:spcBef>
                <a:spcPts val="0"/>
              </a:spcBef>
              <a:buSzTx/>
              <a:buNone/>
              <a:defRPr sz="4400">
                <a:solidFill>
                  <a:srgbClr val="53585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indent="914400">
              <a:spcBef>
                <a:spcPts val="0"/>
              </a:spcBef>
              <a:buSzTx/>
              <a:buNone/>
              <a:defRPr sz="4400">
                <a:solidFill>
                  <a:srgbClr val="53585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/>
          </a:p>
        </p:txBody>
      </p:sp>
      <p:sp>
        <p:nvSpPr>
          <p:cNvPr id="42" name="Shape 42"/>
          <p:cNvSpPr>
            <a:spLocks noGrp="1"/>
          </p:cNvSpPr>
          <p:nvPr>
            <p:ph type="body" sz="quarter" idx="14"/>
          </p:nvPr>
        </p:nvSpPr>
        <p:spPr>
          <a:xfrm>
            <a:off x="4442271" y="473865"/>
            <a:ext cx="13024043" cy="1270621"/>
          </a:xfrm>
          <a:prstGeom prst="rect">
            <a:avLst/>
          </a:prstGeom>
        </p:spPr>
        <p:txBody>
          <a:bodyPr anchor="t"/>
          <a:lstStyle>
            <a:lvl1pPr marL="0" indent="0" defTabSz="698301">
              <a:spcBef>
                <a:spcPts val="0"/>
              </a:spcBef>
              <a:buSzTx/>
              <a:buNone/>
              <a:defRPr sz="7140"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na 01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>
            <a:spLocks noGrp="1"/>
          </p:cNvSpPr>
          <p:nvPr>
            <p:ph type="body" sz="quarter" idx="14" hasCustomPrompt="1"/>
          </p:nvPr>
        </p:nvSpPr>
        <p:spPr>
          <a:xfrm>
            <a:off x="4442271" y="473865"/>
            <a:ext cx="13024043" cy="1270621"/>
          </a:xfrm>
          <a:prstGeom prst="rect">
            <a:avLst/>
          </a:prstGeom>
        </p:spPr>
        <p:txBody>
          <a:bodyPr anchor="t"/>
          <a:lstStyle>
            <a:lvl1pPr marL="0" indent="0" defTabSz="698301">
              <a:spcBef>
                <a:spcPts val="0"/>
              </a:spcBef>
              <a:buSzTx/>
              <a:buNone/>
              <a:defRPr sz="7140"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</a:lstStyle>
          <a:p>
            <a:r>
              <a:rPr lang="es-EC" dirty="0"/>
              <a:t>Our Donors</a:t>
            </a:r>
            <a:endParaRPr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E9FFF5-7A18-4D22-AE37-5A228D9DC3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9818" y="2219324"/>
            <a:ext cx="22444364" cy="10637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064257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32CB3F-0381-1147-B812-D54F6A53F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9F987-A783-1B4B-8445-65C8A419CB80}" type="datetimeFigureOut">
              <a:rPr lang="en-EC" smtClean="0"/>
              <a:t>09/22/2026</a:t>
            </a:fld>
            <a:endParaRPr lang="en-EC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FB36B4-3C60-B143-867D-F8EB2DA90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C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87EC60-02D9-2C47-83EF-55E40E7A8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22583" y="13010554"/>
            <a:ext cx="520975" cy="513601"/>
          </a:xfrm>
        </p:spPr>
        <p:txBody>
          <a:bodyPr/>
          <a:lstStyle/>
          <a:p>
            <a:fld id="{D5FD0DB3-5F53-6D48-8663-883D50732137}" type="slidenum">
              <a:rPr lang="en-EC" smtClean="0"/>
              <a:t>‹Nº›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3772283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387453" y="625078"/>
            <a:ext cx="15609094" cy="30360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387453" y="3661171"/>
            <a:ext cx="15609094" cy="8840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11935814" y="13010554"/>
            <a:ext cx="494513" cy="511176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>
            <a:lvl1pPr>
              <a:defRPr sz="2400"/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75" r:id="rId5"/>
    <p:sldLayoutId id="2147483676" r:id="rId6"/>
  </p:sldLayoutIdLst>
  <p:transition spd="med"/>
  <p:txStyles>
    <p:titleStyle>
      <a:lvl1pPr marL="0" marR="0" indent="0" algn="ctr" defTabSz="8215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15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15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15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15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15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15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15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15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617361" marR="0" indent="-617361" algn="l" defTabSz="821531" rtl="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1061861" marR="0" indent="-617361" algn="l" defTabSz="821531" rtl="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506361" marR="0" indent="-617361" algn="l" defTabSz="821531" rtl="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1950861" marR="0" indent="-617361" algn="l" defTabSz="821531" rtl="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2395361" marR="0" indent="-617361" algn="l" defTabSz="821531" rtl="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2839861" marR="0" indent="-617361" algn="l" defTabSz="821531" rtl="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3284361" marR="0" indent="-617361" algn="l" defTabSz="821531" rtl="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3728861" marR="0" indent="-617361" algn="l" defTabSz="821531" rtl="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4173361" marR="0" indent="-617361" algn="l" defTabSz="821531" rtl="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8215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15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15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15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15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15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15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15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15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607933">
              <a:defRPr sz="8288"/>
            </a:pPr>
            <a:endParaRPr dirty="0"/>
          </a:p>
        </p:txBody>
      </p:sp>
      <p:sp>
        <p:nvSpPr>
          <p:cNvPr id="139" name="Shape 139"/>
          <p:cNvSpPr>
            <a:spLocks noGrp="1"/>
          </p:cNvSpPr>
          <p:nvPr>
            <p:ph type="body" sz="quarter" idx="1"/>
          </p:nvPr>
        </p:nvSpPr>
        <p:spPr>
          <a:xfrm>
            <a:off x="17430562" y="11382375"/>
            <a:ext cx="6819325" cy="147405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673655">
              <a:defRPr sz="3607"/>
            </a:pPr>
            <a:endParaRPr lang="es-EC"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–Johnny Appleseed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s-EC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764024">
              <a:defRPr sz="10416"/>
            </a:pPr>
            <a:r>
              <a:rPr lang="es-EC" dirty="0"/>
              <a:t>Subtítulo</a:t>
            </a:r>
            <a:endParaRPr dirty="0"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Marcador de posición de imagen 5">
            <a:extLst>
              <a:ext uri="{FF2B5EF4-FFF2-40B4-BE49-F238E27FC236}">
                <a16:creationId xmlns:a16="http://schemas.microsoft.com/office/drawing/2014/main" id="{64CBB738-76A9-4C23-B45C-9D41B100CFE0}"/>
              </a:ext>
            </a:extLst>
          </p:cNvPr>
          <p:cNvSpPr>
            <a:spLocks noGrp="1"/>
          </p:cNvSpPr>
          <p:nvPr>
            <p:ph type="pic" idx="13"/>
          </p:nvPr>
        </p:nvSpPr>
        <p:spPr/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282CD57-B9F5-4FF8-867D-CB62FF5D2E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61444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025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CA3AE2A-6081-D03E-CEEF-4A81320419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s-EC" dirty="0"/>
              <a:t>Sign up to our Newsletter!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4F9B459-2939-8B71-1571-86AB63C930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819" y="2893740"/>
            <a:ext cx="8990361" cy="899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65138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49602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CDF template">
      <a:dk1>
        <a:sysClr val="windowText" lastClr="000000"/>
      </a:dk1>
      <a:lt1>
        <a:sysClr val="window" lastClr="FFFFFF"/>
      </a:lt1>
      <a:dk2>
        <a:srgbClr val="2D438D"/>
      </a:dk2>
      <a:lt2>
        <a:srgbClr val="EEECE1"/>
      </a:lt2>
      <a:accent1>
        <a:srgbClr val="2D438D"/>
      </a:accent1>
      <a:accent2>
        <a:srgbClr val="37ACDF"/>
      </a:accent2>
      <a:accent3>
        <a:srgbClr val="F5C000"/>
      </a:accent3>
      <a:accent4>
        <a:srgbClr val="E77B27"/>
      </a:accent4>
      <a:accent5>
        <a:srgbClr val="808080"/>
      </a:accent5>
      <a:accent6>
        <a:srgbClr val="FFAC88"/>
      </a:accent6>
      <a:hlink>
        <a:srgbClr val="0000FF"/>
      </a:hlink>
      <a:folHlink>
        <a:srgbClr val="800080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PowerPoint_2023_Nov update" id="{0DC4291F-295F-4C1C-837B-34FF9B0F853F}" vid="{86A619AB-D219-4290-B561-CBF37E8267C1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White</Template>
  <TotalTime>21</TotalTime>
  <Words>10</Words>
  <Application>Microsoft Office PowerPoint</Application>
  <PresentationFormat>Personalizado</PresentationFormat>
  <Paragraphs>3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Helvetica</vt:lpstr>
      <vt:lpstr>Helvetica Light</vt:lpstr>
      <vt:lpstr>Helvetica Neue</vt:lpstr>
      <vt:lpstr>Source Sans Pro</vt:lpstr>
      <vt:lpstr>White</vt:lpstr>
      <vt:lpstr>Presentación de PowerPoint</vt:lpstr>
      <vt:lpstr>Presentación de PowerPoint</vt:lpstr>
      <vt:lpstr>Subtítulo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Daniela Ibarra</cp:lastModifiedBy>
  <cp:revision>5</cp:revision>
  <dcterms:created xsi:type="dcterms:W3CDTF">2023-11-16T14:44:20Z</dcterms:created>
  <dcterms:modified xsi:type="dcterms:W3CDTF">2026-09-22T20:55:50Z</dcterms:modified>
</cp:coreProperties>
</file>