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1pPr>
    <a:lvl2pPr indent="2286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2pPr>
    <a:lvl3pPr indent="4572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3pPr>
    <a:lvl4pPr indent="6858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4pPr>
    <a:lvl5pPr indent="9144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5pPr>
    <a:lvl6pPr indent="11430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6pPr>
    <a:lvl7pPr indent="13716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7pPr>
    <a:lvl8pPr indent="16002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8pPr>
    <a:lvl9pPr indent="1828800" defTabSz="642937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11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11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11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11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750"/>
            <a:ext cx="14716126" cy="96440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40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255625" y="3962399"/>
            <a:ext cx="7162800" cy="975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3272018(000)-3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972" y="2480100"/>
            <a:ext cx="11027134" cy="736119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4328589" y="1038335"/>
            <a:ext cx="15224351" cy="842963"/>
          </a:xfrm>
          <a:prstGeom prst="rect">
            <a:avLst/>
          </a:prstGeom>
        </p:spPr>
        <p:txBody>
          <a:bodyPr/>
          <a:lstStyle>
            <a:lvl1pPr algn="just" defTabSz="698301">
              <a:defRPr sz="442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Una década de investigación de tortugas terrestres</a:t>
            </a:r>
          </a:p>
        </p:txBody>
      </p:sp>
      <p:sp>
        <p:nvSpPr>
          <p:cNvPr id="121" name="Shape 121"/>
          <p:cNvSpPr/>
          <p:nvPr/>
        </p:nvSpPr>
        <p:spPr>
          <a:xfrm>
            <a:off x="4330944" y="511969"/>
            <a:ext cx="7130002" cy="67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3" tIns="64293" rIns="64293" bIns="64293">
            <a:spAutoFit/>
          </a:bodyPr>
          <a:lstStyle>
            <a:lvl1pPr algn="l">
              <a:defRPr sz="3200">
                <a:solidFill>
                  <a:srgbClr val="DDDDDD"/>
                </a:solidFill>
                <a:latin typeface="Nunito Sans Bold"/>
                <a:ea typeface="Nunito Sans Bold"/>
                <a:cs typeface="Nunito Sans Bold"/>
                <a:sym typeface="Nunito Sans Bold"/>
              </a:defRPr>
            </a:lvl1pPr>
          </a:lstStyle>
          <a:p>
            <a:r>
              <a:t>Charla Científica / Scientific Talk</a:t>
            </a:r>
          </a:p>
        </p:txBody>
      </p:sp>
      <p:sp>
        <p:nvSpPr>
          <p:cNvPr id="122" name="Shape 122"/>
          <p:cNvSpPr/>
          <p:nvPr/>
        </p:nvSpPr>
        <p:spPr>
          <a:xfrm>
            <a:off x="12365751" y="2746525"/>
            <a:ext cx="4994595" cy="524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1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Expositor:</a:t>
            </a:r>
          </a:p>
          <a:p>
            <a:pPr algn="l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 algn="l">
              <a:defRPr sz="4000" b="1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Freddy Cabrera Freire</a:t>
            </a:r>
          </a:p>
          <a:p>
            <a:pPr algn="l">
              <a:defRPr sz="36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3200"/>
              <a:t>(Investigador de la</a:t>
            </a:r>
            <a:r>
              <a:t> </a:t>
            </a:r>
            <a:r>
              <a:rPr sz="3200"/>
              <a:t>Fundación Charles Darwin)</a:t>
            </a:r>
          </a:p>
          <a:p>
            <a:pPr algn="l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3200"/>
          </a:p>
          <a:p>
            <a:pPr algn="l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Idioma: </a:t>
            </a:r>
            <a:r>
              <a:t>Español</a:t>
            </a:r>
          </a:p>
          <a:p>
            <a:pPr algn="l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 algn="l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Dirigido a: </a:t>
            </a:r>
            <a:r>
              <a:t>Comunidad en general y guías naturalistas.</a:t>
            </a:r>
          </a:p>
        </p:txBody>
      </p:sp>
      <p:sp>
        <p:nvSpPr>
          <p:cNvPr id="123" name="Shape 123"/>
          <p:cNvSpPr/>
          <p:nvPr/>
        </p:nvSpPr>
        <p:spPr>
          <a:xfrm>
            <a:off x="2994421" y="10986422"/>
            <a:ext cx="18395157" cy="8429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460858" y="10601961"/>
            <a:ext cx="6138677" cy="209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3" tIns="64293" rIns="64293" bIns="64293">
            <a:spAutoFit/>
          </a:bodyPr>
          <a:lstStyle/>
          <a:p>
            <a:pPr algn="just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Fecha:</a:t>
            </a:r>
            <a:r>
              <a:t> Miércoles 18 de diciembre de 2019</a:t>
            </a:r>
          </a:p>
          <a:p>
            <a:pPr algn="just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 algn="just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Hora: </a:t>
            </a:r>
            <a:r>
              <a:t>18h00</a:t>
            </a:r>
          </a:p>
          <a:p>
            <a:pPr algn="just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 algn="just">
              <a:defRPr sz="2400">
                <a:solidFill>
                  <a:srgbClr val="024C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Lugar: </a:t>
            </a:r>
            <a:r>
              <a:t>Biblioteca para el mundo, AGIPA</a:t>
            </a:r>
          </a:p>
        </p:txBody>
      </p:sp>
      <p:pic>
        <p:nvPicPr>
          <p:cNvPr id="125" name="Logotipo AGIPA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25145" y="10747759"/>
            <a:ext cx="1805492" cy="180549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-73442" y="10376601"/>
            <a:ext cx="24513025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64292" tIns="64292" rIns="64292" bIns="64292"/>
          <a:lstStyle/>
          <a:p>
            <a:endParaRPr/>
          </a:p>
        </p:txBody>
      </p:sp>
      <p:pic>
        <p:nvPicPr>
          <p:cNvPr id="127" name="logoPArqeuNacionalGalapagp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60560" y="10629867"/>
            <a:ext cx="2068998" cy="213220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sldNum" sz="quarter" idx="4294967295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</vt:lpstr>
      <vt:lpstr>Helvetica Light</vt:lpstr>
      <vt:lpstr>Helvetica Neue</vt:lpstr>
      <vt:lpstr>Nunito Sans Bold</vt:lpstr>
      <vt:lpstr>Source Sans Pro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Rashid Cruz</dc:creator>
  <cp:lastModifiedBy>Rashid Cruz</cp:lastModifiedBy>
  <cp:revision>1</cp:revision>
  <dcterms:modified xsi:type="dcterms:W3CDTF">2020-02-12T22:47:31Z</dcterms:modified>
</cp:coreProperties>
</file>