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71" r:id="rId7"/>
    <p:sldId id="270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76" d="100"/>
          <a:sy n="76" d="100"/>
        </p:scale>
        <p:origin x="-2856" y="-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38250" y="8616497"/>
            <a:ext cx="19359005" cy="1474050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430563" y="11382375"/>
            <a:ext cx="2510174" cy="14740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3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505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941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32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4309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97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illas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pic" idx="13"/>
          </p:nvPr>
        </p:nvSpPr>
        <p:spPr>
          <a:xfrm>
            <a:off x="4957339" y="-28179"/>
            <a:ext cx="19425255" cy="89047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914713" y="8971359"/>
            <a:ext cx="14935275" cy="1802123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4855368" y="10753241"/>
            <a:ext cx="15053966" cy="223874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rna 0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half" idx="13"/>
          </p:nvPr>
        </p:nvSpPr>
        <p:spPr>
          <a:xfrm>
            <a:off x="15951013" y="2149314"/>
            <a:ext cx="8442177" cy="10780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67333" y="2632865"/>
            <a:ext cx="13024044" cy="1270621"/>
          </a:xfrm>
          <a:prstGeom prst="rect">
            <a:avLst/>
          </a:prstGeom>
        </p:spPr>
        <p:txBody>
          <a:bodyPr anchor="t"/>
          <a:lstStyle>
            <a:lvl1pPr algn="l">
              <a:defRPr sz="6600" b="1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1767333" y="4200676"/>
            <a:ext cx="13024044" cy="821168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2286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4572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6858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914400">
              <a:spcBef>
                <a:spcPts val="0"/>
              </a:spcBef>
              <a:buSzTx/>
              <a:buNone/>
              <a:defRPr sz="44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>
            <a:off x="4442271" y="473865"/>
            <a:ext cx="13024043" cy="1270621"/>
          </a:xfrm>
          <a:prstGeom prst="rect">
            <a:avLst/>
          </a:prstGeom>
        </p:spPr>
        <p:txBody>
          <a:bodyPr anchor="t"/>
          <a:lstStyle>
            <a:lvl1pPr marL="0" indent="0" defTabSz="698301">
              <a:spcBef>
                <a:spcPts val="0"/>
              </a:spcBef>
              <a:buSzTx/>
              <a:buNone/>
              <a:defRPr sz="714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2CB3F-0381-1147-B812-D54F6A5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F987-A783-1B4B-8445-65C8A419CB80}" type="datetimeFigureOut">
              <a:rPr lang="en-EC" smtClean="0"/>
              <a:t>5/4/23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B36B4-3C60-B143-867D-F8EB2DA9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7EC60-02D9-2C47-83EF-55E40E7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22583" y="13010554"/>
            <a:ext cx="520975" cy="513601"/>
          </a:xfrm>
        </p:spPr>
        <p:txBody>
          <a:bodyPr/>
          <a:lstStyle/>
          <a:p>
            <a:fld id="{D5FD0DB3-5F53-6D48-8663-883D50732137}" type="slidenum">
              <a:rPr lang="en-EC" smtClean="0"/>
              <a:t>‹Nº›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7647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75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98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17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3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4" r:id="rId5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D597-F6C5-44C3-8098-02FD58151C58}" type="datetimeFigureOut">
              <a:rPr lang="es-EC" smtClean="0"/>
              <a:t>4/5/23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E92F-F2A7-41D5-A71E-269008DAED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54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07933">
              <a:defRPr sz="8288"/>
            </a:pPr>
            <a:endParaRPr dirty="0"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17430562" y="11382375"/>
            <a:ext cx="6819325" cy="147405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73655">
              <a:defRPr sz="3607"/>
            </a:pPr>
            <a:endParaRPr lang="es-EC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–Johnny Appleseed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64024">
              <a:defRPr sz="10416"/>
            </a:pPr>
            <a:r>
              <a:rPr lang="es-EC" dirty="0"/>
              <a:t>Subtítulo</a:t>
            </a:r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47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960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6</Words>
  <Application>Microsoft Macintosh PowerPoint</Application>
  <PresentationFormat>Personalizado</PresentationFormat>
  <Paragraphs>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Helvetica Light</vt:lpstr>
      <vt:lpstr>Helvetica Neue</vt:lpstr>
      <vt:lpstr>Source Sans Pro</vt:lpstr>
      <vt:lpstr>White</vt:lpstr>
      <vt:lpstr>Custom Design</vt:lpstr>
      <vt:lpstr>Presentación de PowerPoint</vt:lpstr>
      <vt:lpstr>Presentación de PowerPoint</vt:lpstr>
      <vt:lpstr>Subtítulo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Campaña Lista Roja de Especies</dc:title>
  <dc:creator>Isabel Grijalva</dc:creator>
  <cp:lastModifiedBy>Microsoft Office User</cp:lastModifiedBy>
  <cp:revision>18</cp:revision>
  <dcterms:modified xsi:type="dcterms:W3CDTF">2023-05-04T15:03:15Z</dcterms:modified>
</cp:coreProperties>
</file>