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0693400" cy="15113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0520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90520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90520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90520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90520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90520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90520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90520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90520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31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044277" y="8778304"/>
            <a:ext cx="8604846" cy="62964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044277" y="6850930"/>
            <a:ext cx="8604846" cy="972543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58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3546475"/>
            <a:ext cx="10693400" cy="80200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sz="half" idx="13"/>
          </p:nvPr>
        </p:nvSpPr>
        <p:spPr>
          <a:xfrm>
            <a:off x="1321010" y="4068613"/>
            <a:ext cx="8040937" cy="48663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044277" y="9070702"/>
            <a:ext cx="8604846" cy="116959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044277" y="10282063"/>
            <a:ext cx="8604846" cy="92940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5109766" y="11148814"/>
            <a:ext cx="463425" cy="47724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044277" y="6198939"/>
            <a:ext cx="8604846" cy="2715122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quarter" idx="13"/>
          </p:nvPr>
        </p:nvSpPr>
        <p:spPr>
          <a:xfrm>
            <a:off x="5524227" y="4068613"/>
            <a:ext cx="4385965" cy="676691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783208" y="4068613"/>
            <a:ext cx="4385965" cy="3279032"/>
          </a:xfrm>
          <a:prstGeom prst="rect">
            <a:avLst/>
          </a:prstGeom>
        </p:spPr>
        <p:txBody>
          <a:bodyPr/>
          <a:lstStyle>
            <a:lvl1pPr>
              <a:defRPr sz="92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783208" y="7462515"/>
            <a:ext cx="4385965" cy="337301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xfrm>
            <a:off x="783208" y="3911972"/>
            <a:ext cx="9126984" cy="1775272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783208" y="3911972"/>
            <a:ext cx="9126984" cy="1775272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sz="half" idx="1"/>
          </p:nvPr>
        </p:nvSpPr>
        <p:spPr>
          <a:xfrm>
            <a:off x="783208" y="5687243"/>
            <a:ext cx="9126984" cy="5169174"/>
          </a:xfrm>
          <a:prstGeom prst="rect">
            <a:avLst/>
          </a:prstGeom>
        </p:spPr>
        <p:txBody>
          <a:bodyPr anchor="ctr"/>
          <a:lstStyle>
            <a:lvl1pPr marL="666750" indent="-666750" algn="l">
              <a:spcBef>
                <a:spcPts val="6500"/>
              </a:spcBef>
              <a:buSzPct val="75000"/>
              <a:buChar char="•"/>
              <a:defRPr sz="5400"/>
            </a:lvl1pPr>
            <a:lvl2pPr marL="1111250" indent="-666750" algn="l">
              <a:spcBef>
                <a:spcPts val="6500"/>
              </a:spcBef>
              <a:buSzPct val="75000"/>
              <a:buChar char="•"/>
              <a:defRPr sz="5400"/>
            </a:lvl2pPr>
            <a:lvl3pPr marL="1555750" indent="-666750" algn="l">
              <a:spcBef>
                <a:spcPts val="6500"/>
              </a:spcBef>
              <a:buSzPct val="75000"/>
              <a:buChar char="•"/>
              <a:defRPr sz="5400"/>
            </a:lvl3pPr>
            <a:lvl4pPr marL="2000250" indent="-666750" algn="l">
              <a:spcBef>
                <a:spcPts val="6500"/>
              </a:spcBef>
              <a:buSzPct val="75000"/>
              <a:buChar char="•"/>
              <a:defRPr sz="5400"/>
            </a:lvl4pPr>
            <a:lvl5pPr marL="2444750" indent="-666750" algn="l">
              <a:spcBef>
                <a:spcPts val="6500"/>
              </a:spcBef>
              <a:buSzPct val="75000"/>
              <a:buChar char="•"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quarter" idx="13"/>
          </p:nvPr>
        </p:nvSpPr>
        <p:spPr>
          <a:xfrm>
            <a:off x="5524227" y="5687243"/>
            <a:ext cx="4385965" cy="5169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783208" y="3911972"/>
            <a:ext cx="9126984" cy="1775272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quarter" idx="1"/>
          </p:nvPr>
        </p:nvSpPr>
        <p:spPr>
          <a:xfrm>
            <a:off x="783208" y="5687243"/>
            <a:ext cx="4385965" cy="5169174"/>
          </a:xfrm>
          <a:prstGeom prst="rect">
            <a:avLst/>
          </a:prstGeom>
        </p:spPr>
        <p:txBody>
          <a:bodyPr anchor="ctr"/>
          <a:lstStyle>
            <a:lvl1pPr marL="514350" indent="-514350" algn="l">
              <a:spcBef>
                <a:spcPts val="4900"/>
              </a:spcBef>
              <a:buSzPct val="75000"/>
              <a:buChar char="•"/>
              <a:defRPr sz="4200"/>
            </a:lvl1pPr>
            <a:lvl2pPr marL="857250" indent="-514350" algn="l">
              <a:spcBef>
                <a:spcPts val="4900"/>
              </a:spcBef>
              <a:buSzPct val="75000"/>
              <a:buChar char="•"/>
              <a:defRPr sz="4200"/>
            </a:lvl2pPr>
            <a:lvl3pPr marL="1200150" indent="-514350" algn="l">
              <a:spcBef>
                <a:spcPts val="4900"/>
              </a:spcBef>
              <a:buSzPct val="75000"/>
              <a:buChar char="•"/>
              <a:defRPr sz="4200"/>
            </a:lvl3pPr>
            <a:lvl4pPr marL="1543050" indent="-514350" algn="l">
              <a:spcBef>
                <a:spcPts val="4900"/>
              </a:spcBef>
              <a:buSzPct val="75000"/>
              <a:buChar char="•"/>
              <a:defRPr sz="4200"/>
            </a:lvl4pPr>
            <a:lvl5pPr marL="1885950" indent="-514350" algn="l">
              <a:spcBef>
                <a:spcPts val="4900"/>
              </a:spcBef>
              <a:buSzPct val="75000"/>
              <a:buChar char="•"/>
              <a:defRPr sz="4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sz="half" idx="1"/>
          </p:nvPr>
        </p:nvSpPr>
        <p:spPr>
          <a:xfrm>
            <a:off x="783208" y="4590752"/>
            <a:ext cx="9126984" cy="5931496"/>
          </a:xfrm>
          <a:prstGeom prst="rect">
            <a:avLst/>
          </a:prstGeom>
        </p:spPr>
        <p:txBody>
          <a:bodyPr anchor="ctr"/>
          <a:lstStyle>
            <a:lvl1pPr marL="666750" indent="-666750" algn="l">
              <a:spcBef>
                <a:spcPts val="6500"/>
              </a:spcBef>
              <a:buSzPct val="75000"/>
              <a:buChar char="•"/>
              <a:defRPr sz="5400"/>
            </a:lvl1pPr>
            <a:lvl2pPr marL="1111250" indent="-666750" algn="l">
              <a:spcBef>
                <a:spcPts val="6500"/>
              </a:spcBef>
              <a:buSzPct val="75000"/>
              <a:buChar char="•"/>
              <a:defRPr sz="5400"/>
            </a:lvl2pPr>
            <a:lvl3pPr marL="1555750" indent="-666750" algn="l">
              <a:spcBef>
                <a:spcPts val="6500"/>
              </a:spcBef>
              <a:buSzPct val="75000"/>
              <a:buChar char="•"/>
              <a:defRPr sz="5400"/>
            </a:lvl3pPr>
            <a:lvl4pPr marL="2000250" indent="-666750" algn="l">
              <a:spcBef>
                <a:spcPts val="6500"/>
              </a:spcBef>
              <a:buSzPct val="75000"/>
              <a:buChar char="•"/>
              <a:defRPr sz="5400"/>
            </a:lvl4pPr>
            <a:lvl5pPr marL="2444750" indent="-666750" algn="l">
              <a:spcBef>
                <a:spcPts val="6500"/>
              </a:spcBef>
              <a:buSzPct val="75000"/>
              <a:buChar char="•"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5524227" y="7734027"/>
            <a:ext cx="4385965" cy="310150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5529340" y="4277469"/>
            <a:ext cx="4385966" cy="310150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quarter" idx="15"/>
          </p:nvPr>
        </p:nvSpPr>
        <p:spPr>
          <a:xfrm>
            <a:off x="783208" y="4277469"/>
            <a:ext cx="4385965" cy="655806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044277" y="4893592"/>
            <a:ext cx="8604846" cy="271512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1771" tIns="41771" rIns="41771" bIns="41771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044277" y="7681813"/>
            <a:ext cx="8604846" cy="92940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1771" tIns="41771" rIns="41771" bIns="41771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5109766" y="11154035"/>
            <a:ext cx="463425" cy="477243"/>
          </a:xfrm>
          <a:prstGeom prst="rect">
            <a:avLst/>
          </a:prstGeom>
          <a:ln w="3175">
            <a:miter lim="400000"/>
          </a:ln>
        </p:spPr>
        <p:txBody>
          <a:bodyPr wrap="none" lIns="41771" tIns="41771" rIns="41771" bIns="41771">
            <a:spAutoFit/>
          </a:bodyPr>
          <a:lstStyle>
            <a:lvl1pPr>
              <a:defRPr sz="26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0" marR="0" indent="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90520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defTabSz="633643">
              <a:defRPr sz="8540"/>
            </a:pPr>
            <a:endParaRPr/>
          </a:p>
        </p:txBody>
      </p:sp>
      <p:sp>
        <p:nvSpPr>
          <p:cNvPr id="120" name="Shape 120"/>
          <p:cNvSpPr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21" name="footerA4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13711277"/>
            <a:ext cx="10693401" cy="1419173"/>
          </a:xfrm>
          <a:prstGeom prst="rect">
            <a:avLst/>
          </a:prstGeom>
          <a:ln w="3175">
            <a:miter lim="400000"/>
          </a:ln>
        </p:spPr>
      </p:pic>
      <p:pic>
        <p:nvPicPr>
          <p:cNvPr id="122" name="header_ok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-18820"/>
            <a:ext cx="10693401" cy="1819364"/>
          </a:xfrm>
          <a:prstGeom prst="rect">
            <a:avLst/>
          </a:prstGeom>
          <a:ln w="3175">
            <a:miter lim="400000"/>
          </a:ln>
        </p:spPr>
      </p:pic>
      <p:pic>
        <p:nvPicPr>
          <p:cNvPr id="123" name="logo_145WHIT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3046" y="131090"/>
            <a:ext cx="1519546" cy="1519545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254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41771" tIns="41771" rIns="41771" bIns="41771" numCol="1" spcCol="38100" rtlCol="0" anchor="ctr">
        <a:spAutoFit/>
      </a:bodyPr>
      <a:lstStyle>
        <a:defPPr marL="0" marR="0" indent="0" algn="ctr" defTabSz="90520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771" tIns="41771" rIns="41771" bIns="41771" numCol="1" spcCol="38100" rtlCol="0" anchor="ctr">
        <a:spAutoFit/>
      </a:bodyPr>
      <a:lstStyle>
        <a:defPPr marL="0" marR="0" indent="0" algn="ctr" defTabSz="90520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254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41771" tIns="41771" rIns="41771" bIns="41771" numCol="1" spcCol="38100" rtlCol="0" anchor="ctr">
        <a:spAutoFit/>
      </a:bodyPr>
      <a:lstStyle>
        <a:defPPr marL="0" marR="0" indent="0" algn="ctr" defTabSz="90520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771" tIns="41771" rIns="41771" bIns="41771" numCol="1" spcCol="38100" rtlCol="0" anchor="ctr">
        <a:spAutoFit/>
      </a:bodyPr>
      <a:lstStyle>
        <a:defPPr marL="0" marR="0" indent="0" algn="ctr" defTabSz="90520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Helvetica</vt:lpstr>
      <vt:lpstr>Helvetica Light</vt:lpstr>
      <vt:lpstr>Helvetica Neue</vt:lpstr>
      <vt:lpstr>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Rashid Cruz</dc:creator>
  <cp:lastModifiedBy>Rashid Cruz</cp:lastModifiedBy>
  <cp:revision>1</cp:revision>
  <dcterms:modified xsi:type="dcterms:W3CDTF">2020-02-12T22:54:48Z</dcterms:modified>
</cp:coreProperties>
</file>