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1" r:id="rId5"/>
    <p:sldId id="259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291" autoAdjust="0"/>
  </p:normalViewPr>
  <p:slideViewPr>
    <p:cSldViewPr snapToGrid="0">
      <p:cViewPr varScale="1">
        <p:scale>
          <a:sx n="33" d="100"/>
          <a:sy n="33" d="100"/>
        </p:scale>
        <p:origin x="1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10/20/2023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285A9-F38B-4C94-AD9B-54C9511E29B6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7410F-E7BE-4868-A496-43AFB3C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BE85-FEEE-4D60-BB8E-CA32C27639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A93581-A800-4B82-A611-0D74C7D1A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8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C" dirty="0"/>
              <a:t>Our Donors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</vt:lpstr>
      <vt:lpstr>Helvetica Light</vt:lpstr>
      <vt:lpstr>Helvetica Neue</vt:lpstr>
      <vt:lpstr>Source Sans Pro</vt:lpstr>
      <vt:lpstr>White</vt:lpstr>
      <vt:lpstr>PowerPoint Presentation</vt:lpstr>
      <vt:lpstr>PowerPoint Presentation</vt:lpstr>
      <vt:lpstr>Subtítulo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Ambre AT. Tanty</cp:lastModifiedBy>
  <cp:revision>21</cp:revision>
  <dcterms:modified xsi:type="dcterms:W3CDTF">2023-10-20T16:55:46Z</dcterms:modified>
</cp:coreProperties>
</file>