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507" r:id="rId5"/>
    <p:sldId id="506" r:id="rId6"/>
    <p:sldId id="27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6327" autoAdjust="0"/>
  </p:normalViewPr>
  <p:slideViewPr>
    <p:cSldViewPr snapToGrid="0">
      <p:cViewPr varScale="1">
        <p:scale>
          <a:sx n="51" d="100"/>
          <a:sy n="51" d="100"/>
        </p:scale>
        <p:origin x="240" y="6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430562" y="11382375"/>
            <a:ext cx="5983619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rPr dirty="0"/>
              <a:t>Body Level One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C" dirty="0"/>
              <a:t>Our Donors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FFF5-7A18-4D22-AE37-5A228D9DC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18" y="2219324"/>
            <a:ext cx="22444364" cy="10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42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7/17/24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722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5" r:id="rId5"/>
    <p:sldLayoutId id="2147483676" r:id="rId6"/>
  </p:sldLayoutIdLst>
  <p:transition spd="med"/>
  <p:txStyles>
    <p:title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4988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3AE2A-6081-D03E-CEEF-4A8132041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Sign up to our Newsletter!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F9B459-2939-8B71-1571-86AB63C93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19" y="2893740"/>
            <a:ext cx="8990361" cy="89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6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DF template">
      <a:dk1>
        <a:sysClr val="windowText" lastClr="000000"/>
      </a:dk1>
      <a:lt1>
        <a:sysClr val="window" lastClr="FFFFFF"/>
      </a:lt1>
      <a:dk2>
        <a:srgbClr val="2D438D"/>
      </a:dk2>
      <a:lt2>
        <a:srgbClr val="EEECE1"/>
      </a:lt2>
      <a:accent1>
        <a:srgbClr val="2D438D"/>
      </a:accent1>
      <a:accent2>
        <a:srgbClr val="37ACDF"/>
      </a:accent2>
      <a:accent3>
        <a:srgbClr val="F5C000"/>
      </a:accent3>
      <a:accent4>
        <a:srgbClr val="E77B27"/>
      </a:accent4>
      <a:accent5>
        <a:srgbClr val="808080"/>
      </a:accent5>
      <a:accent6>
        <a:srgbClr val="FFAC88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_2023_Nov update" id="{0DC4291F-295F-4C1C-837B-34FF9B0F853F}" vid="{86A619AB-D219-4290-B561-CBF37E8267C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15</TotalTime>
  <Words>10</Words>
  <Application>Microsoft Macintosh PowerPoint</Application>
  <PresentationFormat>Personalizado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Helvetica</vt:lpstr>
      <vt:lpstr>Helvetica Light</vt:lpstr>
      <vt:lpstr>Helvetica Neue</vt:lpstr>
      <vt:lpstr>Source Sans Pro</vt:lpstr>
      <vt:lpstr>White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2023-11-16T14:44:20Z</dcterms:created>
  <dcterms:modified xsi:type="dcterms:W3CDTF">2024-07-17T14:36:41Z</dcterms:modified>
</cp:coreProperties>
</file>