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507" r:id="rId2"/>
    <p:sldId id="509" r:id="rId3"/>
    <p:sldId id="257" r:id="rId4"/>
    <p:sldId id="258" r:id="rId5"/>
    <p:sldId id="271" r:id="rId6"/>
    <p:sldId id="508" r:id="rId7"/>
    <p:sldId id="506" r:id="rId8"/>
    <p:sldId id="270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 snapToGrid="0">
      <p:cViewPr varScale="1">
        <p:scale>
          <a:sx n="62" d="100"/>
          <a:sy n="62" d="100"/>
        </p:scale>
        <p:origin x="6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3/28/24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6" r:id="rId6"/>
  </p:sldLayoutIdLst>
  <p:transition spd="med"/>
  <p:txStyles>
    <p:title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unicacionfcdarwin.org.ec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C8254-0910-5E4A-D8D4-24B9E0C4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8616497"/>
            <a:ext cx="22175931" cy="2023794"/>
          </a:xfrm>
        </p:spPr>
        <p:txBody>
          <a:bodyPr>
            <a:normAutofit/>
          </a:bodyPr>
          <a:lstStyle/>
          <a:p>
            <a:pPr algn="ctr"/>
            <a:r>
              <a:rPr lang="es-EC" sz="4000" dirty="0"/>
              <a:t>Esta plantilla puede ser utilizada únicamente para fines institucionales para programas/ proyectos en los que se encuentren ambas organizaciones involucradas. Si tiene alguna duda por favor contáctenos </a:t>
            </a:r>
            <a:r>
              <a:rPr lang="es-EC" sz="4000" dirty="0">
                <a:hlinkClick r:id="rId3"/>
              </a:rPr>
              <a:t>comunicacionfcdarwin.org.ec</a:t>
            </a:r>
            <a:endParaRPr lang="es-EC" sz="4000" b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6DC0F-F196-28C1-A50B-80ED5289FAF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1461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C8254-0910-5E4A-D8D4-24B9E0C4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6DC0F-F196-28C1-A50B-80ED5289FAF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63478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D285A9-F38B-4C94-AD9B-54C9511E29B6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37410F-E7BE-4868-A496-43AFB3C2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DDBE85-FEEE-4D60-BB8E-CA32C27639B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A93581-A800-4B82-A611-0D74C7D1A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82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C9AFE3-3983-84F1-A265-78AFC0FA4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88219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3AE2A-6081-D03E-CEEF-4A8132041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71" y="1286665"/>
            <a:ext cx="13024043" cy="1270621"/>
          </a:xfrm>
        </p:spPr>
        <p:txBody>
          <a:bodyPr/>
          <a:lstStyle/>
          <a:p>
            <a:r>
              <a:rPr lang="es-EC" dirty="0"/>
              <a:t>Sign up to our Newsletter!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F9B459-2939-8B71-1571-86AB63C93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49" y="3252749"/>
            <a:ext cx="7210501" cy="72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6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153</TotalTime>
  <Words>44</Words>
  <Application>Microsoft Macintosh PowerPoint</Application>
  <PresentationFormat>Personalizado</PresentationFormat>
  <Paragraphs>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Helvetica</vt:lpstr>
      <vt:lpstr>Helvetica Light</vt:lpstr>
      <vt:lpstr>Helvetica Neue</vt:lpstr>
      <vt:lpstr>Source Sans Pro</vt:lpstr>
      <vt:lpstr>White</vt:lpstr>
      <vt:lpstr>Esta plantilla puede ser utilizada únicamente para fines institucionales para programas/ proyectos en los que se encuentren ambas organizaciones involucradas. Si tiene alguna duda por favor contáctenos comunicacionfcdarwin.org.ec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</cp:revision>
  <dcterms:created xsi:type="dcterms:W3CDTF">2023-11-16T14:44:20Z</dcterms:created>
  <dcterms:modified xsi:type="dcterms:W3CDTF">2024-03-28T17:05:55Z</dcterms:modified>
</cp:coreProperties>
</file>