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71" r:id="rId7"/>
    <p:sldId id="27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34" d="100"/>
          <a:sy n="3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430563" y="11382375"/>
            <a:ext cx="2510174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33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5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41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60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032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30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97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08/14/2023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7647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5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8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17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4" r:id="rId5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D597-F6C5-44C3-8098-02FD58151C58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5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477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6</Words>
  <Application>Microsoft Office PowerPoint</Application>
  <PresentationFormat>Personalizado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Light</vt:lpstr>
      <vt:lpstr>Helvetica Neue</vt:lpstr>
      <vt:lpstr>Source Sans Pro</vt:lpstr>
      <vt:lpstr>White</vt:lpstr>
      <vt:lpstr>Custom Design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Lista Roja de Especies</dc:title>
  <dc:creator>Isabel Grijalva</dc:creator>
  <cp:lastModifiedBy>Leslie Leon</cp:lastModifiedBy>
  <cp:revision>19</cp:revision>
  <dcterms:modified xsi:type="dcterms:W3CDTF">2023-08-14T16:34:07Z</dcterms:modified>
</cp:coreProperties>
</file>