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9" r:id="rId7"/>
    <p:sldId id="268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430563" y="11382375"/>
            <a:ext cx="2510174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6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33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5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41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60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032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30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97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03/04/2022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7647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radecimiento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55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85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17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4" r:id="rId5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D597-F6C5-44C3-8098-02FD58151C58}" type="datetimeFigureOut">
              <a:rPr lang="es-EC" smtClean="0"/>
              <a:t>4/3/2022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5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664E9-8B16-46A6-B862-0A1CE9C39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0" b="3786"/>
          <a:stretch/>
        </p:blipFill>
        <p:spPr>
          <a:xfrm>
            <a:off x="2220685" y="3302423"/>
            <a:ext cx="20620653" cy="104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6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Light</vt:lpstr>
      <vt:lpstr>Helvetica Neue</vt:lpstr>
      <vt:lpstr>Source Sans Pro</vt:lpstr>
      <vt:lpstr>White</vt:lpstr>
      <vt:lpstr>Custom Design</vt:lpstr>
      <vt:lpstr>PowerPoint Presentation</vt:lpstr>
      <vt:lpstr>PowerPoint Presentation</vt:lpstr>
      <vt:lpstr>Subtítulo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Lista Roja de Especies</dc:title>
  <dc:creator>Isabel Grijalva</dc:creator>
  <cp:lastModifiedBy>Isabel Grijalva</cp:lastModifiedBy>
  <cp:revision>11</cp:revision>
  <dcterms:modified xsi:type="dcterms:W3CDTF">2022-03-04T18:20:06Z</dcterms:modified>
</cp:coreProperties>
</file>