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71" r:id="rId5"/>
    <p:sldId id="259" r:id="rId6"/>
    <p:sldId id="506" r:id="rId7"/>
    <p:sldId id="270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 autoAdjust="0"/>
    <p:restoredTop sz="96327" autoAdjust="0"/>
  </p:normalViewPr>
  <p:slideViewPr>
    <p:cSldViewPr snapToGrid="0">
      <p:cViewPr varScale="1">
        <p:scale>
          <a:sx n="62" d="100"/>
          <a:sy n="62" d="100"/>
        </p:scale>
        <p:origin x="60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ortad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38250" y="8616497"/>
            <a:ext cx="19359005" cy="1474050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 hasCustomPrompt="1"/>
          </p:nvPr>
        </p:nvSpPr>
        <p:spPr>
          <a:xfrm>
            <a:off x="17430562" y="11382375"/>
            <a:ext cx="5983619" cy="147405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rPr dirty="0"/>
              <a:t>Body Level One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adillas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pic" idx="13"/>
          </p:nvPr>
        </p:nvSpPr>
        <p:spPr>
          <a:xfrm>
            <a:off x="4957339" y="-28179"/>
            <a:ext cx="19425255" cy="89047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s-MX"/>
              <a:t>Haz clic en el icono para agregar una imagen</a:t>
            </a: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914713" y="8971359"/>
            <a:ext cx="14935275" cy="1802123"/>
          </a:xfrm>
          <a:prstGeom prst="rect">
            <a:avLst/>
          </a:prstGeom>
        </p:spPr>
        <p:txBody>
          <a:bodyPr anchor="t"/>
          <a:lstStyle>
            <a:lvl1pPr algn="l"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4855368" y="10753241"/>
            <a:ext cx="15053966" cy="2238748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rna 0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pic" sz="half" idx="13"/>
          </p:nvPr>
        </p:nvSpPr>
        <p:spPr>
          <a:xfrm>
            <a:off x="15951013" y="2149314"/>
            <a:ext cx="8442177" cy="107803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s-MX"/>
              <a:t>Haz clic en el icono para agregar una imagen</a:t>
            </a: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767333" y="2632865"/>
            <a:ext cx="13024044" cy="1270621"/>
          </a:xfrm>
          <a:prstGeom prst="rect">
            <a:avLst/>
          </a:prstGeom>
        </p:spPr>
        <p:txBody>
          <a:bodyPr anchor="t"/>
          <a:lstStyle>
            <a:lvl1pPr algn="l">
              <a:defRPr sz="66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half" idx="1"/>
          </p:nvPr>
        </p:nvSpPr>
        <p:spPr>
          <a:xfrm>
            <a:off x="1767333" y="4200676"/>
            <a:ext cx="13024044" cy="821168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4"/>
          </p:nvPr>
        </p:nvSpPr>
        <p:spPr>
          <a:xfrm>
            <a:off x="4442271" y="473865"/>
            <a:ext cx="13024043" cy="1270621"/>
          </a:xfrm>
          <a:prstGeom prst="rect">
            <a:avLst/>
          </a:prstGeom>
        </p:spPr>
        <p:txBody>
          <a:bodyPr anchor="t"/>
          <a:lstStyle>
            <a:lvl1pPr marL="0" indent="0" defTabSz="698301">
              <a:spcBef>
                <a:spcPts val="0"/>
              </a:spcBef>
              <a:buSzTx/>
              <a:buNone/>
              <a:defRPr sz="714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 0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body" sz="quarter" idx="14" hasCustomPrompt="1"/>
          </p:nvPr>
        </p:nvSpPr>
        <p:spPr>
          <a:xfrm>
            <a:off x="4442271" y="473865"/>
            <a:ext cx="13024043" cy="1270621"/>
          </a:xfrm>
          <a:prstGeom prst="rect">
            <a:avLst/>
          </a:prstGeom>
        </p:spPr>
        <p:txBody>
          <a:bodyPr anchor="t"/>
          <a:lstStyle>
            <a:lvl1pPr marL="0" indent="0" defTabSz="698301">
              <a:spcBef>
                <a:spcPts val="0"/>
              </a:spcBef>
              <a:buSzTx/>
              <a:buNone/>
              <a:defRPr sz="714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s-EC" dirty="0"/>
              <a:t>Our Donors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9FFF5-7A18-4D22-AE37-5A228D9DC3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18" y="2219324"/>
            <a:ext cx="22444364" cy="1063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6425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32CB3F-0381-1147-B812-D54F6A53F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F987-A783-1B4B-8445-65C8A419CB80}" type="datetimeFigureOut">
              <a:rPr lang="en-EC" smtClean="0"/>
              <a:t>11/16/23</a:t>
            </a:fld>
            <a:endParaRPr lang="en-E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B36B4-3C60-B143-867D-F8EB2DA90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7EC60-02D9-2C47-83EF-55E40E7A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22583" y="13010554"/>
            <a:ext cx="520975" cy="513601"/>
          </a:xfrm>
        </p:spPr>
        <p:txBody>
          <a:bodyPr/>
          <a:lstStyle/>
          <a:p>
            <a:fld id="{D5FD0DB3-5F53-6D48-8663-883D50732137}" type="slidenum">
              <a:rPr lang="en-EC" smtClean="0"/>
              <a:t>‹Nº›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77228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5" r:id="rId5"/>
    <p:sldLayoutId id="2147483676" r:id="rId6"/>
  </p:sldLayoutIdLst>
  <p:transition spd="med"/>
  <p:txStyles>
    <p:titleStyle>
      <a:lvl1pPr marL="0" marR="0" indent="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07933">
              <a:defRPr sz="8288"/>
            </a:pPr>
            <a:endParaRPr dirty="0"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17430562" y="11382375"/>
            <a:ext cx="6819325" cy="147405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73655">
              <a:defRPr sz="3607"/>
            </a:pPr>
            <a:endParaRPr lang="es-EC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–Johnny Appleseed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64024">
              <a:defRPr sz="10416"/>
            </a:pPr>
            <a:r>
              <a:rPr lang="es-EC" dirty="0"/>
              <a:t>Subtítulo</a:t>
            </a:r>
            <a:endParaRPr dirty="0"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0D285A9-F38B-4C94-AD9B-54C9511E29B6}"/>
              </a:ext>
            </a:extLst>
          </p:cNvPr>
          <p:cNvSpPr>
            <a:spLocks noGrp="1"/>
          </p:cNvSpPr>
          <p:nvPr>
            <p:ph type="pic" sz="half" idx="13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37410F-E7BE-4868-A496-43AFB3C2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DDBE85-FEEE-4D60-BB8E-CA32C27639B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A93581-A800-4B82-A611-0D74C7D1AB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2827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C" dirty="0"/>
              <a:t>Our Donors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A3AE2A-6081-D03E-CEEF-4A8132041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C" dirty="0"/>
              <a:t>Sign up to our Newsletter!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4F9B459-2939-8B71-1571-86AB63C93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19" y="2893740"/>
            <a:ext cx="8990361" cy="899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556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960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CDF template">
      <a:dk1>
        <a:sysClr val="windowText" lastClr="000000"/>
      </a:dk1>
      <a:lt1>
        <a:sysClr val="window" lastClr="FFFFFF"/>
      </a:lt1>
      <a:dk2>
        <a:srgbClr val="2D438D"/>
      </a:dk2>
      <a:lt2>
        <a:srgbClr val="EEECE1"/>
      </a:lt2>
      <a:accent1>
        <a:srgbClr val="2D438D"/>
      </a:accent1>
      <a:accent2>
        <a:srgbClr val="37ACDF"/>
      </a:accent2>
      <a:accent3>
        <a:srgbClr val="F5C000"/>
      </a:accent3>
      <a:accent4>
        <a:srgbClr val="E77B27"/>
      </a:accent4>
      <a:accent5>
        <a:srgbClr val="808080"/>
      </a:accent5>
      <a:accent6>
        <a:srgbClr val="FFAC88"/>
      </a:accent6>
      <a:hlink>
        <a:srgbClr val="0000FF"/>
      </a:hlink>
      <a:folHlink>
        <a:srgbClr val="800080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owerPoint_2023_Nov update" id="{0DC4291F-295F-4C1C-837B-34FF9B0F853F}" vid="{86A619AB-D219-4290-B561-CBF37E8267C1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0</TotalTime>
  <Words>12</Words>
  <Application>Microsoft Macintosh PowerPoint</Application>
  <PresentationFormat>Personalizado</PresentationFormat>
  <Paragraphs>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Helvetica</vt:lpstr>
      <vt:lpstr>Helvetica Light</vt:lpstr>
      <vt:lpstr>Helvetica Neue</vt:lpstr>
      <vt:lpstr>Source Sans Pro</vt:lpstr>
      <vt:lpstr>White</vt:lpstr>
      <vt:lpstr>Presentación de PowerPoint</vt:lpstr>
      <vt:lpstr>Presentación de PowerPoint</vt:lpstr>
      <vt:lpstr>Subtítulo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</cp:revision>
  <dcterms:created xsi:type="dcterms:W3CDTF">2023-11-16T14:44:20Z</dcterms:created>
  <dcterms:modified xsi:type="dcterms:W3CDTF">2023-11-16T14:45:01Z</dcterms:modified>
</cp:coreProperties>
</file>