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9" r:id="rId7"/>
    <p:sldId id="26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430563" y="11382375"/>
            <a:ext cx="2510174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6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33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5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41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32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30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06/16/2021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7647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radecimiento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5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8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17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4" r:id="rId5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D597-F6C5-44C3-8098-02FD58151C58}" type="datetimeFigureOut">
              <a:rPr lang="es-EC" smtClean="0"/>
              <a:t>16/6/2021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E92F-F2A7-41D5-A71E-269008DAED7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5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 smtClean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001F33-9743-604C-9478-3A7811832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b="18137"/>
          <a:stretch/>
        </p:blipFill>
        <p:spPr>
          <a:xfrm>
            <a:off x="1743364" y="3759200"/>
            <a:ext cx="20897272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6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Helvetica Neue</vt:lpstr>
      <vt:lpstr>Source Sans Pro</vt:lpstr>
      <vt:lpstr>White</vt:lpstr>
      <vt:lpstr>Custom Design</vt:lpstr>
      <vt:lpstr>PowerPoint Presentation</vt:lpstr>
      <vt:lpstr>PowerPoint Presentation</vt:lpstr>
      <vt:lpstr>Subtítulo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Isabel Grijalva</cp:lastModifiedBy>
  <cp:revision>10</cp:revision>
  <dcterms:modified xsi:type="dcterms:W3CDTF">2021-06-16T22:07:00Z</dcterms:modified>
</cp:coreProperties>
</file>