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335" r:id="rId3"/>
    <p:sldId id="334" r:id="rId4"/>
    <p:sldId id="259" r:id="rId5"/>
    <p:sldId id="260" r:id="rId6"/>
    <p:sldId id="263" r:id="rId7"/>
    <p:sldId id="265" r:id="rId8"/>
    <p:sldId id="266" r:id="rId9"/>
    <p:sldId id="268" r:id="rId10"/>
    <p:sldId id="269" r:id="rId11"/>
    <p:sldId id="270" r:id="rId12"/>
    <p:sldId id="348" r:id="rId13"/>
    <p:sldId id="272" r:id="rId14"/>
    <p:sldId id="273" r:id="rId15"/>
    <p:sldId id="274" r:id="rId16"/>
    <p:sldId id="336" r:id="rId17"/>
    <p:sldId id="277" r:id="rId18"/>
    <p:sldId id="278" r:id="rId19"/>
    <p:sldId id="345" r:id="rId20"/>
    <p:sldId id="346" r:id="rId21"/>
    <p:sldId id="347" r:id="rId22"/>
    <p:sldId id="330" r:id="rId23"/>
    <p:sldId id="332" r:id="rId24"/>
    <p:sldId id="338" r:id="rId25"/>
    <p:sldId id="339" r:id="rId26"/>
    <p:sldId id="317" r:id="rId27"/>
    <p:sldId id="341" r:id="rId28"/>
    <p:sldId id="282" r:id="rId29"/>
    <p:sldId id="307" r:id="rId30"/>
    <p:sldId id="308" r:id="rId31"/>
    <p:sldId id="309" r:id="rId32"/>
    <p:sldId id="310" r:id="rId33"/>
    <p:sldId id="342" r:id="rId34"/>
    <p:sldId id="344" r:id="rId35"/>
    <p:sldId id="349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/>
    <p:restoredTop sz="96405"/>
  </p:normalViewPr>
  <p:slideViewPr>
    <p:cSldViewPr snapToGrid="0" snapToObjects="1">
      <p:cViewPr varScale="1">
        <p:scale>
          <a:sx n="82" d="100"/>
          <a:sy n="82" d="100"/>
        </p:scale>
        <p:origin x="5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jo%20corales\registros%20de%20temperatura\2024%20Data%20Temperatura\temperatura%20de%20Pta%20estrada%20y%20Bahia%20academ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jo%20corales\registros%20de%20temperatura\2024%20Data%20Temperatura\temperatura%20de%20Pta%20estrada%20y%20Bahia%20academ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jo%20corales\registros%20de%20temperatura\2024%20Data%20Temperatura\temperatura%20de%20Pta%20estrada%20y%20Bahia%20academ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bajo%20corales\registros%20de%20temperatura\2024%20Data%20Temperatura\temperatura%20de%20Pta%20estrada%20y%20Bahia%20academ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/>
              <a:t>Temperatura °C en vivero de Bahia Academia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287030913806872"/>
          <c:y val="0.11458819423952588"/>
          <c:w val="0.89712969086193128"/>
          <c:h val="0.72771157597719172"/>
        </c:manualLayout>
      </c:layout>
      <c:lineChart>
        <c:grouping val="standard"/>
        <c:varyColors val="0"/>
        <c:ser>
          <c:idx val="0"/>
          <c:order val="0"/>
          <c:tx>
            <c:strRef>
              <c:f>'Bahia Academia'!$B$1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'Bahia Academia'!$A$2:$A$862</c:f>
              <c:numCache>
                <c:formatCode>m/d/yyyy</c:formatCode>
                <c:ptCount val="861"/>
                <c:pt idx="0">
                  <c:v>44603</c:v>
                </c:pt>
                <c:pt idx="1">
                  <c:v>44604</c:v>
                </c:pt>
                <c:pt idx="2">
                  <c:v>44605</c:v>
                </c:pt>
                <c:pt idx="3">
                  <c:v>44606</c:v>
                </c:pt>
                <c:pt idx="4">
                  <c:v>44607</c:v>
                </c:pt>
                <c:pt idx="5">
                  <c:v>44608</c:v>
                </c:pt>
                <c:pt idx="6">
                  <c:v>44609</c:v>
                </c:pt>
                <c:pt idx="7">
                  <c:v>44610</c:v>
                </c:pt>
                <c:pt idx="8">
                  <c:v>44611</c:v>
                </c:pt>
                <c:pt idx="9">
                  <c:v>44612</c:v>
                </c:pt>
                <c:pt idx="10">
                  <c:v>44613</c:v>
                </c:pt>
                <c:pt idx="11">
                  <c:v>44614</c:v>
                </c:pt>
                <c:pt idx="12">
                  <c:v>44615</c:v>
                </c:pt>
                <c:pt idx="13">
                  <c:v>44616</c:v>
                </c:pt>
                <c:pt idx="14">
                  <c:v>44617</c:v>
                </c:pt>
                <c:pt idx="15">
                  <c:v>44618</c:v>
                </c:pt>
                <c:pt idx="16">
                  <c:v>44619</c:v>
                </c:pt>
                <c:pt idx="17">
                  <c:v>44620</c:v>
                </c:pt>
                <c:pt idx="18">
                  <c:v>44621</c:v>
                </c:pt>
                <c:pt idx="19">
                  <c:v>44622</c:v>
                </c:pt>
                <c:pt idx="20">
                  <c:v>44623</c:v>
                </c:pt>
                <c:pt idx="21">
                  <c:v>44624</c:v>
                </c:pt>
                <c:pt idx="22">
                  <c:v>44625</c:v>
                </c:pt>
                <c:pt idx="23">
                  <c:v>44626</c:v>
                </c:pt>
                <c:pt idx="24">
                  <c:v>44627</c:v>
                </c:pt>
                <c:pt idx="25">
                  <c:v>44628</c:v>
                </c:pt>
                <c:pt idx="26">
                  <c:v>44629</c:v>
                </c:pt>
                <c:pt idx="27">
                  <c:v>44630</c:v>
                </c:pt>
                <c:pt idx="28">
                  <c:v>44631</c:v>
                </c:pt>
                <c:pt idx="29">
                  <c:v>44632</c:v>
                </c:pt>
                <c:pt idx="30">
                  <c:v>44633</c:v>
                </c:pt>
                <c:pt idx="31">
                  <c:v>44634</c:v>
                </c:pt>
                <c:pt idx="32">
                  <c:v>44635</c:v>
                </c:pt>
                <c:pt idx="33">
                  <c:v>44636</c:v>
                </c:pt>
                <c:pt idx="34">
                  <c:v>44637</c:v>
                </c:pt>
                <c:pt idx="35">
                  <c:v>44638</c:v>
                </c:pt>
                <c:pt idx="36">
                  <c:v>44639</c:v>
                </c:pt>
                <c:pt idx="37">
                  <c:v>44640</c:v>
                </c:pt>
                <c:pt idx="38">
                  <c:v>44641</c:v>
                </c:pt>
                <c:pt idx="39">
                  <c:v>44642</c:v>
                </c:pt>
                <c:pt idx="40">
                  <c:v>44643</c:v>
                </c:pt>
                <c:pt idx="41">
                  <c:v>44644</c:v>
                </c:pt>
                <c:pt idx="42">
                  <c:v>44645</c:v>
                </c:pt>
                <c:pt idx="43">
                  <c:v>44646</c:v>
                </c:pt>
                <c:pt idx="44">
                  <c:v>44647</c:v>
                </c:pt>
                <c:pt idx="45">
                  <c:v>44648</c:v>
                </c:pt>
                <c:pt idx="46">
                  <c:v>44649</c:v>
                </c:pt>
                <c:pt idx="47">
                  <c:v>44650</c:v>
                </c:pt>
                <c:pt idx="48">
                  <c:v>44651</c:v>
                </c:pt>
                <c:pt idx="49">
                  <c:v>44652</c:v>
                </c:pt>
                <c:pt idx="50">
                  <c:v>44653</c:v>
                </c:pt>
                <c:pt idx="51">
                  <c:v>44654</c:v>
                </c:pt>
                <c:pt idx="52">
                  <c:v>44655</c:v>
                </c:pt>
                <c:pt idx="53">
                  <c:v>44656</c:v>
                </c:pt>
                <c:pt idx="54">
                  <c:v>44657</c:v>
                </c:pt>
                <c:pt idx="55">
                  <c:v>44658</c:v>
                </c:pt>
                <c:pt idx="56">
                  <c:v>44659</c:v>
                </c:pt>
                <c:pt idx="57">
                  <c:v>44660</c:v>
                </c:pt>
                <c:pt idx="58">
                  <c:v>44661</c:v>
                </c:pt>
                <c:pt idx="59">
                  <c:v>44662</c:v>
                </c:pt>
                <c:pt idx="60">
                  <c:v>44663</c:v>
                </c:pt>
                <c:pt idx="61">
                  <c:v>44664</c:v>
                </c:pt>
                <c:pt idx="62">
                  <c:v>44665</c:v>
                </c:pt>
                <c:pt idx="63">
                  <c:v>44666</c:v>
                </c:pt>
                <c:pt idx="64">
                  <c:v>44667</c:v>
                </c:pt>
                <c:pt idx="65">
                  <c:v>44668</c:v>
                </c:pt>
                <c:pt idx="66">
                  <c:v>44669</c:v>
                </c:pt>
                <c:pt idx="67">
                  <c:v>44670</c:v>
                </c:pt>
                <c:pt idx="68">
                  <c:v>44671</c:v>
                </c:pt>
                <c:pt idx="69">
                  <c:v>44672</c:v>
                </c:pt>
                <c:pt idx="70">
                  <c:v>44673</c:v>
                </c:pt>
                <c:pt idx="71">
                  <c:v>44674</c:v>
                </c:pt>
                <c:pt idx="72">
                  <c:v>44675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44681</c:v>
                </c:pt>
                <c:pt idx="79">
                  <c:v>44682</c:v>
                </c:pt>
                <c:pt idx="80">
                  <c:v>44683</c:v>
                </c:pt>
                <c:pt idx="81">
                  <c:v>44684</c:v>
                </c:pt>
                <c:pt idx="82">
                  <c:v>44685</c:v>
                </c:pt>
                <c:pt idx="83">
                  <c:v>44686</c:v>
                </c:pt>
                <c:pt idx="84">
                  <c:v>44687</c:v>
                </c:pt>
                <c:pt idx="85">
                  <c:v>44688</c:v>
                </c:pt>
                <c:pt idx="86">
                  <c:v>44689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44695</c:v>
                </c:pt>
                <c:pt idx="93">
                  <c:v>44696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44702</c:v>
                </c:pt>
                <c:pt idx="100">
                  <c:v>44703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44709</c:v>
                </c:pt>
                <c:pt idx="107">
                  <c:v>44710</c:v>
                </c:pt>
                <c:pt idx="108">
                  <c:v>44711</c:v>
                </c:pt>
                <c:pt idx="109">
                  <c:v>44712</c:v>
                </c:pt>
                <c:pt idx="110">
                  <c:v>44713</c:v>
                </c:pt>
                <c:pt idx="111">
                  <c:v>44714</c:v>
                </c:pt>
                <c:pt idx="112">
                  <c:v>44715</c:v>
                </c:pt>
                <c:pt idx="113">
                  <c:v>44716</c:v>
                </c:pt>
                <c:pt idx="114">
                  <c:v>44717</c:v>
                </c:pt>
                <c:pt idx="115">
                  <c:v>44718</c:v>
                </c:pt>
                <c:pt idx="116">
                  <c:v>44719</c:v>
                </c:pt>
                <c:pt idx="117">
                  <c:v>44720</c:v>
                </c:pt>
                <c:pt idx="118">
                  <c:v>44721</c:v>
                </c:pt>
                <c:pt idx="119">
                  <c:v>44722</c:v>
                </c:pt>
                <c:pt idx="120">
                  <c:v>44723</c:v>
                </c:pt>
                <c:pt idx="121">
                  <c:v>44724</c:v>
                </c:pt>
                <c:pt idx="122">
                  <c:v>44725</c:v>
                </c:pt>
                <c:pt idx="123">
                  <c:v>44726</c:v>
                </c:pt>
                <c:pt idx="124">
                  <c:v>44727</c:v>
                </c:pt>
                <c:pt idx="125">
                  <c:v>44728</c:v>
                </c:pt>
                <c:pt idx="126">
                  <c:v>44729</c:v>
                </c:pt>
                <c:pt idx="127">
                  <c:v>44730</c:v>
                </c:pt>
                <c:pt idx="128">
                  <c:v>44731</c:v>
                </c:pt>
                <c:pt idx="129">
                  <c:v>44732</c:v>
                </c:pt>
                <c:pt idx="130">
                  <c:v>44733</c:v>
                </c:pt>
                <c:pt idx="131">
                  <c:v>44734</c:v>
                </c:pt>
                <c:pt idx="132">
                  <c:v>44735</c:v>
                </c:pt>
                <c:pt idx="133">
                  <c:v>44736</c:v>
                </c:pt>
                <c:pt idx="134">
                  <c:v>44737</c:v>
                </c:pt>
                <c:pt idx="135">
                  <c:v>44738</c:v>
                </c:pt>
                <c:pt idx="136">
                  <c:v>44739</c:v>
                </c:pt>
                <c:pt idx="137">
                  <c:v>44740</c:v>
                </c:pt>
                <c:pt idx="138">
                  <c:v>44741</c:v>
                </c:pt>
                <c:pt idx="139">
                  <c:v>44742</c:v>
                </c:pt>
                <c:pt idx="140">
                  <c:v>44743</c:v>
                </c:pt>
                <c:pt idx="141">
                  <c:v>44744</c:v>
                </c:pt>
                <c:pt idx="142">
                  <c:v>44745</c:v>
                </c:pt>
                <c:pt idx="143">
                  <c:v>44746</c:v>
                </c:pt>
                <c:pt idx="144">
                  <c:v>44747</c:v>
                </c:pt>
                <c:pt idx="145">
                  <c:v>44748</c:v>
                </c:pt>
                <c:pt idx="146">
                  <c:v>44749</c:v>
                </c:pt>
                <c:pt idx="147">
                  <c:v>44750</c:v>
                </c:pt>
                <c:pt idx="148">
                  <c:v>44751</c:v>
                </c:pt>
                <c:pt idx="149">
                  <c:v>44752</c:v>
                </c:pt>
                <c:pt idx="150">
                  <c:v>44753</c:v>
                </c:pt>
                <c:pt idx="151">
                  <c:v>44754</c:v>
                </c:pt>
                <c:pt idx="152">
                  <c:v>44755</c:v>
                </c:pt>
                <c:pt idx="153">
                  <c:v>44756</c:v>
                </c:pt>
                <c:pt idx="154">
                  <c:v>44757</c:v>
                </c:pt>
                <c:pt idx="155">
                  <c:v>44758</c:v>
                </c:pt>
                <c:pt idx="156">
                  <c:v>44759</c:v>
                </c:pt>
                <c:pt idx="157">
                  <c:v>44760</c:v>
                </c:pt>
                <c:pt idx="158">
                  <c:v>44761</c:v>
                </c:pt>
                <c:pt idx="159">
                  <c:v>44762</c:v>
                </c:pt>
                <c:pt idx="160">
                  <c:v>44763</c:v>
                </c:pt>
                <c:pt idx="161">
                  <c:v>44764</c:v>
                </c:pt>
                <c:pt idx="162">
                  <c:v>44765</c:v>
                </c:pt>
                <c:pt idx="163">
                  <c:v>44766</c:v>
                </c:pt>
                <c:pt idx="164">
                  <c:v>44767</c:v>
                </c:pt>
                <c:pt idx="165">
                  <c:v>44768</c:v>
                </c:pt>
                <c:pt idx="166">
                  <c:v>44769</c:v>
                </c:pt>
                <c:pt idx="167">
                  <c:v>44770</c:v>
                </c:pt>
                <c:pt idx="168">
                  <c:v>44771</c:v>
                </c:pt>
                <c:pt idx="169">
                  <c:v>44772</c:v>
                </c:pt>
                <c:pt idx="170">
                  <c:v>44773</c:v>
                </c:pt>
                <c:pt idx="171">
                  <c:v>44774</c:v>
                </c:pt>
                <c:pt idx="172">
                  <c:v>44775</c:v>
                </c:pt>
                <c:pt idx="173">
                  <c:v>44776</c:v>
                </c:pt>
                <c:pt idx="174">
                  <c:v>44777</c:v>
                </c:pt>
                <c:pt idx="175">
                  <c:v>44778</c:v>
                </c:pt>
                <c:pt idx="176">
                  <c:v>44779</c:v>
                </c:pt>
                <c:pt idx="177">
                  <c:v>44780</c:v>
                </c:pt>
                <c:pt idx="178">
                  <c:v>44781</c:v>
                </c:pt>
                <c:pt idx="179">
                  <c:v>44782</c:v>
                </c:pt>
                <c:pt idx="180">
                  <c:v>44783</c:v>
                </c:pt>
                <c:pt idx="181">
                  <c:v>44784</c:v>
                </c:pt>
                <c:pt idx="182">
                  <c:v>44785</c:v>
                </c:pt>
                <c:pt idx="183">
                  <c:v>44786</c:v>
                </c:pt>
                <c:pt idx="184">
                  <c:v>44787</c:v>
                </c:pt>
                <c:pt idx="185">
                  <c:v>44788</c:v>
                </c:pt>
                <c:pt idx="186">
                  <c:v>44789</c:v>
                </c:pt>
                <c:pt idx="187">
                  <c:v>44790</c:v>
                </c:pt>
                <c:pt idx="188">
                  <c:v>44791</c:v>
                </c:pt>
                <c:pt idx="189">
                  <c:v>44792</c:v>
                </c:pt>
                <c:pt idx="190">
                  <c:v>44793</c:v>
                </c:pt>
                <c:pt idx="191">
                  <c:v>44794</c:v>
                </c:pt>
                <c:pt idx="192">
                  <c:v>44795</c:v>
                </c:pt>
                <c:pt idx="193">
                  <c:v>44796</c:v>
                </c:pt>
                <c:pt idx="194">
                  <c:v>44797</c:v>
                </c:pt>
                <c:pt idx="195">
                  <c:v>44798</c:v>
                </c:pt>
                <c:pt idx="196">
                  <c:v>44799</c:v>
                </c:pt>
                <c:pt idx="197">
                  <c:v>44800</c:v>
                </c:pt>
                <c:pt idx="198">
                  <c:v>44801</c:v>
                </c:pt>
                <c:pt idx="199">
                  <c:v>44802</c:v>
                </c:pt>
                <c:pt idx="200">
                  <c:v>44803</c:v>
                </c:pt>
                <c:pt idx="201">
                  <c:v>44804</c:v>
                </c:pt>
                <c:pt idx="202">
                  <c:v>44805</c:v>
                </c:pt>
                <c:pt idx="203">
                  <c:v>44806</c:v>
                </c:pt>
                <c:pt idx="204">
                  <c:v>44807</c:v>
                </c:pt>
                <c:pt idx="205">
                  <c:v>44808</c:v>
                </c:pt>
                <c:pt idx="206">
                  <c:v>44809</c:v>
                </c:pt>
                <c:pt idx="207">
                  <c:v>44810</c:v>
                </c:pt>
                <c:pt idx="208">
                  <c:v>44811</c:v>
                </c:pt>
                <c:pt idx="209">
                  <c:v>44816</c:v>
                </c:pt>
                <c:pt idx="210">
                  <c:v>44817</c:v>
                </c:pt>
                <c:pt idx="211">
                  <c:v>44818</c:v>
                </c:pt>
                <c:pt idx="212">
                  <c:v>44819</c:v>
                </c:pt>
                <c:pt idx="213">
                  <c:v>44820</c:v>
                </c:pt>
                <c:pt idx="214">
                  <c:v>44821</c:v>
                </c:pt>
                <c:pt idx="215">
                  <c:v>44822</c:v>
                </c:pt>
                <c:pt idx="216">
                  <c:v>44823</c:v>
                </c:pt>
                <c:pt idx="217">
                  <c:v>44824</c:v>
                </c:pt>
                <c:pt idx="218">
                  <c:v>44825</c:v>
                </c:pt>
                <c:pt idx="219">
                  <c:v>44826</c:v>
                </c:pt>
                <c:pt idx="220">
                  <c:v>44827</c:v>
                </c:pt>
                <c:pt idx="221">
                  <c:v>44828</c:v>
                </c:pt>
                <c:pt idx="222">
                  <c:v>44829</c:v>
                </c:pt>
                <c:pt idx="223">
                  <c:v>44830</c:v>
                </c:pt>
                <c:pt idx="224">
                  <c:v>44831</c:v>
                </c:pt>
                <c:pt idx="225">
                  <c:v>44832</c:v>
                </c:pt>
                <c:pt idx="226">
                  <c:v>44833</c:v>
                </c:pt>
                <c:pt idx="227">
                  <c:v>44834</c:v>
                </c:pt>
                <c:pt idx="228">
                  <c:v>44835</c:v>
                </c:pt>
                <c:pt idx="229">
                  <c:v>44836</c:v>
                </c:pt>
                <c:pt idx="230">
                  <c:v>44837</c:v>
                </c:pt>
                <c:pt idx="231">
                  <c:v>44838</c:v>
                </c:pt>
                <c:pt idx="232">
                  <c:v>44839</c:v>
                </c:pt>
                <c:pt idx="233">
                  <c:v>44840</c:v>
                </c:pt>
                <c:pt idx="234">
                  <c:v>44841</c:v>
                </c:pt>
                <c:pt idx="235">
                  <c:v>44842</c:v>
                </c:pt>
                <c:pt idx="236">
                  <c:v>44843</c:v>
                </c:pt>
                <c:pt idx="237">
                  <c:v>44844</c:v>
                </c:pt>
                <c:pt idx="238">
                  <c:v>44845</c:v>
                </c:pt>
                <c:pt idx="239">
                  <c:v>44846</c:v>
                </c:pt>
                <c:pt idx="240">
                  <c:v>44847</c:v>
                </c:pt>
                <c:pt idx="241">
                  <c:v>44848</c:v>
                </c:pt>
                <c:pt idx="242">
                  <c:v>44849</c:v>
                </c:pt>
                <c:pt idx="243">
                  <c:v>44850</c:v>
                </c:pt>
                <c:pt idx="244">
                  <c:v>44851</c:v>
                </c:pt>
                <c:pt idx="245">
                  <c:v>44852</c:v>
                </c:pt>
                <c:pt idx="246">
                  <c:v>44853</c:v>
                </c:pt>
                <c:pt idx="247">
                  <c:v>44854</c:v>
                </c:pt>
                <c:pt idx="248">
                  <c:v>44855</c:v>
                </c:pt>
                <c:pt idx="249">
                  <c:v>44856</c:v>
                </c:pt>
                <c:pt idx="250">
                  <c:v>44857</c:v>
                </c:pt>
                <c:pt idx="251">
                  <c:v>44858</c:v>
                </c:pt>
                <c:pt idx="252">
                  <c:v>44859</c:v>
                </c:pt>
                <c:pt idx="253">
                  <c:v>44860</c:v>
                </c:pt>
                <c:pt idx="254">
                  <c:v>44861</c:v>
                </c:pt>
                <c:pt idx="255">
                  <c:v>44862</c:v>
                </c:pt>
                <c:pt idx="256">
                  <c:v>44863</c:v>
                </c:pt>
                <c:pt idx="257">
                  <c:v>44864</c:v>
                </c:pt>
                <c:pt idx="258">
                  <c:v>44865</c:v>
                </c:pt>
                <c:pt idx="259">
                  <c:v>44866</c:v>
                </c:pt>
                <c:pt idx="260">
                  <c:v>44867</c:v>
                </c:pt>
                <c:pt idx="261">
                  <c:v>44868</c:v>
                </c:pt>
                <c:pt idx="262">
                  <c:v>44869</c:v>
                </c:pt>
                <c:pt idx="263">
                  <c:v>44870</c:v>
                </c:pt>
                <c:pt idx="264">
                  <c:v>44871</c:v>
                </c:pt>
                <c:pt idx="265">
                  <c:v>44872</c:v>
                </c:pt>
                <c:pt idx="266">
                  <c:v>44873</c:v>
                </c:pt>
                <c:pt idx="267">
                  <c:v>44874</c:v>
                </c:pt>
                <c:pt idx="268">
                  <c:v>44875</c:v>
                </c:pt>
                <c:pt idx="269">
                  <c:v>44876</c:v>
                </c:pt>
                <c:pt idx="270">
                  <c:v>44877</c:v>
                </c:pt>
                <c:pt idx="271">
                  <c:v>44878</c:v>
                </c:pt>
                <c:pt idx="272">
                  <c:v>44879</c:v>
                </c:pt>
                <c:pt idx="273">
                  <c:v>44880</c:v>
                </c:pt>
                <c:pt idx="274">
                  <c:v>44881</c:v>
                </c:pt>
                <c:pt idx="275">
                  <c:v>44882</c:v>
                </c:pt>
                <c:pt idx="276">
                  <c:v>44883</c:v>
                </c:pt>
                <c:pt idx="277">
                  <c:v>44884</c:v>
                </c:pt>
                <c:pt idx="278">
                  <c:v>44885</c:v>
                </c:pt>
                <c:pt idx="279">
                  <c:v>44886</c:v>
                </c:pt>
                <c:pt idx="280">
                  <c:v>44887</c:v>
                </c:pt>
                <c:pt idx="281">
                  <c:v>44888</c:v>
                </c:pt>
                <c:pt idx="282">
                  <c:v>44889</c:v>
                </c:pt>
                <c:pt idx="283">
                  <c:v>44890</c:v>
                </c:pt>
                <c:pt idx="284">
                  <c:v>44891</c:v>
                </c:pt>
                <c:pt idx="285">
                  <c:v>44892</c:v>
                </c:pt>
                <c:pt idx="286">
                  <c:v>44893</c:v>
                </c:pt>
                <c:pt idx="287">
                  <c:v>44894</c:v>
                </c:pt>
                <c:pt idx="288">
                  <c:v>44895</c:v>
                </c:pt>
                <c:pt idx="289">
                  <c:v>44896</c:v>
                </c:pt>
                <c:pt idx="290">
                  <c:v>44897</c:v>
                </c:pt>
                <c:pt idx="291">
                  <c:v>44898</c:v>
                </c:pt>
                <c:pt idx="292">
                  <c:v>44899</c:v>
                </c:pt>
                <c:pt idx="293">
                  <c:v>44900</c:v>
                </c:pt>
                <c:pt idx="294">
                  <c:v>44901</c:v>
                </c:pt>
                <c:pt idx="295">
                  <c:v>44902</c:v>
                </c:pt>
                <c:pt idx="296">
                  <c:v>44903</c:v>
                </c:pt>
                <c:pt idx="297">
                  <c:v>44904</c:v>
                </c:pt>
                <c:pt idx="298">
                  <c:v>44905</c:v>
                </c:pt>
                <c:pt idx="299">
                  <c:v>44906</c:v>
                </c:pt>
                <c:pt idx="300">
                  <c:v>44907</c:v>
                </c:pt>
                <c:pt idx="301">
                  <c:v>44908</c:v>
                </c:pt>
                <c:pt idx="302">
                  <c:v>44909</c:v>
                </c:pt>
                <c:pt idx="303">
                  <c:v>44911</c:v>
                </c:pt>
                <c:pt idx="304">
                  <c:v>44912</c:v>
                </c:pt>
                <c:pt idx="305">
                  <c:v>44913</c:v>
                </c:pt>
                <c:pt idx="306">
                  <c:v>44914</c:v>
                </c:pt>
                <c:pt idx="307">
                  <c:v>44915</c:v>
                </c:pt>
                <c:pt idx="308">
                  <c:v>44916</c:v>
                </c:pt>
                <c:pt idx="309">
                  <c:v>44917</c:v>
                </c:pt>
                <c:pt idx="310">
                  <c:v>44918</c:v>
                </c:pt>
                <c:pt idx="311">
                  <c:v>44919</c:v>
                </c:pt>
                <c:pt idx="312">
                  <c:v>44920</c:v>
                </c:pt>
                <c:pt idx="313">
                  <c:v>44921</c:v>
                </c:pt>
                <c:pt idx="314">
                  <c:v>44922</c:v>
                </c:pt>
                <c:pt idx="315">
                  <c:v>44923</c:v>
                </c:pt>
                <c:pt idx="316">
                  <c:v>44924</c:v>
                </c:pt>
                <c:pt idx="317">
                  <c:v>44925</c:v>
                </c:pt>
                <c:pt idx="318">
                  <c:v>44926</c:v>
                </c:pt>
                <c:pt idx="319">
                  <c:v>44927</c:v>
                </c:pt>
                <c:pt idx="320">
                  <c:v>44928</c:v>
                </c:pt>
                <c:pt idx="321">
                  <c:v>44929</c:v>
                </c:pt>
                <c:pt idx="322">
                  <c:v>44930</c:v>
                </c:pt>
                <c:pt idx="323">
                  <c:v>44931</c:v>
                </c:pt>
                <c:pt idx="324">
                  <c:v>44932</c:v>
                </c:pt>
                <c:pt idx="325">
                  <c:v>44933</c:v>
                </c:pt>
                <c:pt idx="326">
                  <c:v>44934</c:v>
                </c:pt>
                <c:pt idx="327">
                  <c:v>44935</c:v>
                </c:pt>
                <c:pt idx="328">
                  <c:v>44936</c:v>
                </c:pt>
                <c:pt idx="329">
                  <c:v>44937</c:v>
                </c:pt>
                <c:pt idx="330">
                  <c:v>44938</c:v>
                </c:pt>
                <c:pt idx="331">
                  <c:v>44939</c:v>
                </c:pt>
                <c:pt idx="332">
                  <c:v>44940</c:v>
                </c:pt>
                <c:pt idx="333">
                  <c:v>44941</c:v>
                </c:pt>
                <c:pt idx="334">
                  <c:v>44942</c:v>
                </c:pt>
                <c:pt idx="335">
                  <c:v>44943</c:v>
                </c:pt>
                <c:pt idx="336">
                  <c:v>44944</c:v>
                </c:pt>
                <c:pt idx="337">
                  <c:v>44945</c:v>
                </c:pt>
                <c:pt idx="338">
                  <c:v>44946</c:v>
                </c:pt>
                <c:pt idx="339">
                  <c:v>44947</c:v>
                </c:pt>
                <c:pt idx="340">
                  <c:v>44948</c:v>
                </c:pt>
                <c:pt idx="341">
                  <c:v>44949</c:v>
                </c:pt>
                <c:pt idx="342">
                  <c:v>44950</c:v>
                </c:pt>
                <c:pt idx="343">
                  <c:v>44951</c:v>
                </c:pt>
                <c:pt idx="344">
                  <c:v>44952</c:v>
                </c:pt>
                <c:pt idx="345">
                  <c:v>44953</c:v>
                </c:pt>
                <c:pt idx="346">
                  <c:v>44954</c:v>
                </c:pt>
                <c:pt idx="347">
                  <c:v>44955</c:v>
                </c:pt>
                <c:pt idx="348">
                  <c:v>44956</c:v>
                </c:pt>
                <c:pt idx="349">
                  <c:v>44957</c:v>
                </c:pt>
                <c:pt idx="350">
                  <c:v>44958</c:v>
                </c:pt>
                <c:pt idx="351">
                  <c:v>44959</c:v>
                </c:pt>
                <c:pt idx="352">
                  <c:v>44960</c:v>
                </c:pt>
                <c:pt idx="353">
                  <c:v>44961</c:v>
                </c:pt>
                <c:pt idx="354">
                  <c:v>44962</c:v>
                </c:pt>
                <c:pt idx="355">
                  <c:v>44963</c:v>
                </c:pt>
                <c:pt idx="356">
                  <c:v>44964</c:v>
                </c:pt>
                <c:pt idx="357">
                  <c:v>44965</c:v>
                </c:pt>
                <c:pt idx="358">
                  <c:v>44966</c:v>
                </c:pt>
                <c:pt idx="359">
                  <c:v>44967</c:v>
                </c:pt>
                <c:pt idx="360">
                  <c:v>44968</c:v>
                </c:pt>
                <c:pt idx="361">
                  <c:v>44969</c:v>
                </c:pt>
                <c:pt idx="362">
                  <c:v>44970</c:v>
                </c:pt>
                <c:pt idx="363">
                  <c:v>44971</c:v>
                </c:pt>
                <c:pt idx="364">
                  <c:v>44972</c:v>
                </c:pt>
                <c:pt idx="365">
                  <c:v>44973</c:v>
                </c:pt>
                <c:pt idx="366">
                  <c:v>44974</c:v>
                </c:pt>
                <c:pt idx="367">
                  <c:v>44975</c:v>
                </c:pt>
                <c:pt idx="368">
                  <c:v>44976</c:v>
                </c:pt>
                <c:pt idx="369">
                  <c:v>44977</c:v>
                </c:pt>
                <c:pt idx="370">
                  <c:v>44978</c:v>
                </c:pt>
                <c:pt idx="371">
                  <c:v>44979</c:v>
                </c:pt>
                <c:pt idx="372">
                  <c:v>44980</c:v>
                </c:pt>
                <c:pt idx="373">
                  <c:v>44981</c:v>
                </c:pt>
                <c:pt idx="374">
                  <c:v>44982</c:v>
                </c:pt>
                <c:pt idx="375">
                  <c:v>44983</c:v>
                </c:pt>
                <c:pt idx="376">
                  <c:v>44984</c:v>
                </c:pt>
                <c:pt idx="377">
                  <c:v>44985</c:v>
                </c:pt>
                <c:pt idx="378">
                  <c:v>44986</c:v>
                </c:pt>
                <c:pt idx="379">
                  <c:v>44987</c:v>
                </c:pt>
                <c:pt idx="380">
                  <c:v>44988</c:v>
                </c:pt>
                <c:pt idx="381">
                  <c:v>44989</c:v>
                </c:pt>
                <c:pt idx="382">
                  <c:v>44990</c:v>
                </c:pt>
                <c:pt idx="383">
                  <c:v>44991</c:v>
                </c:pt>
                <c:pt idx="384">
                  <c:v>44992</c:v>
                </c:pt>
                <c:pt idx="385">
                  <c:v>44993</c:v>
                </c:pt>
                <c:pt idx="386">
                  <c:v>44994</c:v>
                </c:pt>
                <c:pt idx="387">
                  <c:v>44995</c:v>
                </c:pt>
                <c:pt idx="388">
                  <c:v>44996</c:v>
                </c:pt>
                <c:pt idx="389">
                  <c:v>44997</c:v>
                </c:pt>
                <c:pt idx="390">
                  <c:v>44998</c:v>
                </c:pt>
                <c:pt idx="391">
                  <c:v>44999</c:v>
                </c:pt>
                <c:pt idx="392">
                  <c:v>45000</c:v>
                </c:pt>
                <c:pt idx="393">
                  <c:v>45001</c:v>
                </c:pt>
                <c:pt idx="394">
                  <c:v>45002</c:v>
                </c:pt>
                <c:pt idx="395">
                  <c:v>45003</c:v>
                </c:pt>
                <c:pt idx="396">
                  <c:v>45004</c:v>
                </c:pt>
                <c:pt idx="397">
                  <c:v>45005</c:v>
                </c:pt>
                <c:pt idx="398">
                  <c:v>45006</c:v>
                </c:pt>
                <c:pt idx="399">
                  <c:v>45007</c:v>
                </c:pt>
                <c:pt idx="400">
                  <c:v>45008</c:v>
                </c:pt>
                <c:pt idx="401">
                  <c:v>45009</c:v>
                </c:pt>
                <c:pt idx="402">
                  <c:v>45010</c:v>
                </c:pt>
                <c:pt idx="403">
                  <c:v>45011</c:v>
                </c:pt>
                <c:pt idx="404">
                  <c:v>45012</c:v>
                </c:pt>
                <c:pt idx="405">
                  <c:v>45013</c:v>
                </c:pt>
                <c:pt idx="406">
                  <c:v>45014</c:v>
                </c:pt>
                <c:pt idx="407">
                  <c:v>45015</c:v>
                </c:pt>
                <c:pt idx="408">
                  <c:v>45016</c:v>
                </c:pt>
                <c:pt idx="409">
                  <c:v>45017</c:v>
                </c:pt>
                <c:pt idx="410">
                  <c:v>45018</c:v>
                </c:pt>
                <c:pt idx="411">
                  <c:v>45019</c:v>
                </c:pt>
                <c:pt idx="412">
                  <c:v>45020</c:v>
                </c:pt>
                <c:pt idx="413">
                  <c:v>45021</c:v>
                </c:pt>
                <c:pt idx="414">
                  <c:v>45022</c:v>
                </c:pt>
                <c:pt idx="415">
                  <c:v>45023</c:v>
                </c:pt>
                <c:pt idx="416">
                  <c:v>45024</c:v>
                </c:pt>
                <c:pt idx="417">
                  <c:v>45025</c:v>
                </c:pt>
                <c:pt idx="418">
                  <c:v>45026</c:v>
                </c:pt>
                <c:pt idx="419">
                  <c:v>45027</c:v>
                </c:pt>
                <c:pt idx="420">
                  <c:v>45028</c:v>
                </c:pt>
                <c:pt idx="421">
                  <c:v>45029</c:v>
                </c:pt>
                <c:pt idx="422">
                  <c:v>45030</c:v>
                </c:pt>
                <c:pt idx="423">
                  <c:v>45031</c:v>
                </c:pt>
                <c:pt idx="424">
                  <c:v>45032</c:v>
                </c:pt>
                <c:pt idx="425">
                  <c:v>45033</c:v>
                </c:pt>
                <c:pt idx="426">
                  <c:v>45034</c:v>
                </c:pt>
                <c:pt idx="427">
                  <c:v>45035</c:v>
                </c:pt>
                <c:pt idx="428">
                  <c:v>45036</c:v>
                </c:pt>
                <c:pt idx="429">
                  <c:v>45037</c:v>
                </c:pt>
                <c:pt idx="430">
                  <c:v>45038</c:v>
                </c:pt>
                <c:pt idx="431">
                  <c:v>45039</c:v>
                </c:pt>
                <c:pt idx="432">
                  <c:v>45040</c:v>
                </c:pt>
                <c:pt idx="433">
                  <c:v>45041</c:v>
                </c:pt>
                <c:pt idx="434">
                  <c:v>45042</c:v>
                </c:pt>
                <c:pt idx="435">
                  <c:v>45043</c:v>
                </c:pt>
                <c:pt idx="436">
                  <c:v>45044</c:v>
                </c:pt>
                <c:pt idx="437">
                  <c:v>45045</c:v>
                </c:pt>
                <c:pt idx="438">
                  <c:v>45046</c:v>
                </c:pt>
                <c:pt idx="439">
                  <c:v>45047</c:v>
                </c:pt>
                <c:pt idx="440">
                  <c:v>45048</c:v>
                </c:pt>
                <c:pt idx="441">
                  <c:v>45049</c:v>
                </c:pt>
                <c:pt idx="442">
                  <c:v>45050</c:v>
                </c:pt>
                <c:pt idx="443">
                  <c:v>45051</c:v>
                </c:pt>
                <c:pt idx="444">
                  <c:v>45052</c:v>
                </c:pt>
                <c:pt idx="445">
                  <c:v>45053</c:v>
                </c:pt>
                <c:pt idx="446">
                  <c:v>45054</c:v>
                </c:pt>
                <c:pt idx="447">
                  <c:v>45055</c:v>
                </c:pt>
                <c:pt idx="448">
                  <c:v>45056</c:v>
                </c:pt>
                <c:pt idx="449">
                  <c:v>45057</c:v>
                </c:pt>
                <c:pt idx="450">
                  <c:v>45058</c:v>
                </c:pt>
                <c:pt idx="451">
                  <c:v>45059</c:v>
                </c:pt>
                <c:pt idx="452">
                  <c:v>45060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45066</c:v>
                </c:pt>
                <c:pt idx="459">
                  <c:v>45067</c:v>
                </c:pt>
                <c:pt idx="460">
                  <c:v>45068</c:v>
                </c:pt>
                <c:pt idx="461">
                  <c:v>45069</c:v>
                </c:pt>
                <c:pt idx="462">
                  <c:v>45070</c:v>
                </c:pt>
                <c:pt idx="463">
                  <c:v>45071</c:v>
                </c:pt>
                <c:pt idx="464">
                  <c:v>45072</c:v>
                </c:pt>
                <c:pt idx="465">
                  <c:v>45073</c:v>
                </c:pt>
                <c:pt idx="466">
                  <c:v>45074</c:v>
                </c:pt>
                <c:pt idx="467">
                  <c:v>45075</c:v>
                </c:pt>
                <c:pt idx="468">
                  <c:v>45076</c:v>
                </c:pt>
                <c:pt idx="469">
                  <c:v>45077</c:v>
                </c:pt>
                <c:pt idx="470">
                  <c:v>45078</c:v>
                </c:pt>
                <c:pt idx="471">
                  <c:v>45079</c:v>
                </c:pt>
                <c:pt idx="472">
                  <c:v>45080</c:v>
                </c:pt>
                <c:pt idx="473">
                  <c:v>45081</c:v>
                </c:pt>
                <c:pt idx="474">
                  <c:v>45082</c:v>
                </c:pt>
                <c:pt idx="475">
                  <c:v>45083</c:v>
                </c:pt>
                <c:pt idx="476">
                  <c:v>45084</c:v>
                </c:pt>
                <c:pt idx="477">
                  <c:v>45085</c:v>
                </c:pt>
                <c:pt idx="478">
                  <c:v>45086</c:v>
                </c:pt>
                <c:pt idx="479">
                  <c:v>45087</c:v>
                </c:pt>
                <c:pt idx="480">
                  <c:v>45088</c:v>
                </c:pt>
                <c:pt idx="481">
                  <c:v>45089</c:v>
                </c:pt>
                <c:pt idx="482">
                  <c:v>45090</c:v>
                </c:pt>
                <c:pt idx="483">
                  <c:v>45091</c:v>
                </c:pt>
                <c:pt idx="484">
                  <c:v>45092</c:v>
                </c:pt>
                <c:pt idx="485">
                  <c:v>45093</c:v>
                </c:pt>
                <c:pt idx="486">
                  <c:v>45094</c:v>
                </c:pt>
                <c:pt idx="487">
                  <c:v>45095</c:v>
                </c:pt>
                <c:pt idx="488">
                  <c:v>45096</c:v>
                </c:pt>
                <c:pt idx="489">
                  <c:v>45097</c:v>
                </c:pt>
                <c:pt idx="490">
                  <c:v>45098</c:v>
                </c:pt>
                <c:pt idx="491">
                  <c:v>45099</c:v>
                </c:pt>
                <c:pt idx="492">
                  <c:v>45100</c:v>
                </c:pt>
                <c:pt idx="493">
                  <c:v>45101</c:v>
                </c:pt>
                <c:pt idx="494">
                  <c:v>45102</c:v>
                </c:pt>
                <c:pt idx="495">
                  <c:v>45103</c:v>
                </c:pt>
                <c:pt idx="496">
                  <c:v>45104</c:v>
                </c:pt>
                <c:pt idx="497">
                  <c:v>45105</c:v>
                </c:pt>
                <c:pt idx="498">
                  <c:v>45106</c:v>
                </c:pt>
                <c:pt idx="499">
                  <c:v>45107</c:v>
                </c:pt>
                <c:pt idx="500">
                  <c:v>45108</c:v>
                </c:pt>
                <c:pt idx="501">
                  <c:v>45109</c:v>
                </c:pt>
                <c:pt idx="502">
                  <c:v>45110</c:v>
                </c:pt>
                <c:pt idx="503">
                  <c:v>45111</c:v>
                </c:pt>
                <c:pt idx="504">
                  <c:v>45112</c:v>
                </c:pt>
                <c:pt idx="505">
                  <c:v>45113</c:v>
                </c:pt>
                <c:pt idx="506">
                  <c:v>45114</c:v>
                </c:pt>
                <c:pt idx="507">
                  <c:v>45115</c:v>
                </c:pt>
                <c:pt idx="508">
                  <c:v>45116</c:v>
                </c:pt>
                <c:pt idx="509">
                  <c:v>45117</c:v>
                </c:pt>
                <c:pt idx="510">
                  <c:v>45118</c:v>
                </c:pt>
                <c:pt idx="511">
                  <c:v>45119</c:v>
                </c:pt>
                <c:pt idx="512">
                  <c:v>45120</c:v>
                </c:pt>
                <c:pt idx="513">
                  <c:v>45121</c:v>
                </c:pt>
                <c:pt idx="514">
                  <c:v>45122</c:v>
                </c:pt>
                <c:pt idx="515">
                  <c:v>45123</c:v>
                </c:pt>
                <c:pt idx="516">
                  <c:v>45124</c:v>
                </c:pt>
                <c:pt idx="517">
                  <c:v>45125</c:v>
                </c:pt>
                <c:pt idx="518">
                  <c:v>45126</c:v>
                </c:pt>
                <c:pt idx="519">
                  <c:v>45127</c:v>
                </c:pt>
                <c:pt idx="520">
                  <c:v>45128</c:v>
                </c:pt>
                <c:pt idx="521">
                  <c:v>45129</c:v>
                </c:pt>
                <c:pt idx="522">
                  <c:v>45130</c:v>
                </c:pt>
                <c:pt idx="523">
                  <c:v>45131</c:v>
                </c:pt>
                <c:pt idx="524">
                  <c:v>45132</c:v>
                </c:pt>
                <c:pt idx="525">
                  <c:v>45133</c:v>
                </c:pt>
                <c:pt idx="526">
                  <c:v>45134</c:v>
                </c:pt>
                <c:pt idx="527">
                  <c:v>45135</c:v>
                </c:pt>
                <c:pt idx="528">
                  <c:v>45136</c:v>
                </c:pt>
                <c:pt idx="529">
                  <c:v>45137</c:v>
                </c:pt>
                <c:pt idx="530">
                  <c:v>45138</c:v>
                </c:pt>
                <c:pt idx="531">
                  <c:v>45139</c:v>
                </c:pt>
                <c:pt idx="532">
                  <c:v>45140</c:v>
                </c:pt>
                <c:pt idx="533">
                  <c:v>45141</c:v>
                </c:pt>
                <c:pt idx="534">
                  <c:v>45142</c:v>
                </c:pt>
                <c:pt idx="535">
                  <c:v>45143</c:v>
                </c:pt>
                <c:pt idx="536">
                  <c:v>45144</c:v>
                </c:pt>
                <c:pt idx="537">
                  <c:v>45145</c:v>
                </c:pt>
                <c:pt idx="538">
                  <c:v>45146</c:v>
                </c:pt>
                <c:pt idx="539">
                  <c:v>45147</c:v>
                </c:pt>
                <c:pt idx="540">
                  <c:v>45148</c:v>
                </c:pt>
                <c:pt idx="541">
                  <c:v>45149</c:v>
                </c:pt>
                <c:pt idx="542">
                  <c:v>45150</c:v>
                </c:pt>
                <c:pt idx="543">
                  <c:v>45151</c:v>
                </c:pt>
                <c:pt idx="544">
                  <c:v>45152</c:v>
                </c:pt>
                <c:pt idx="545">
                  <c:v>45153</c:v>
                </c:pt>
                <c:pt idx="546">
                  <c:v>45154</c:v>
                </c:pt>
                <c:pt idx="547">
                  <c:v>45155</c:v>
                </c:pt>
                <c:pt idx="548">
                  <c:v>45156</c:v>
                </c:pt>
                <c:pt idx="549">
                  <c:v>45157</c:v>
                </c:pt>
                <c:pt idx="550">
                  <c:v>45158</c:v>
                </c:pt>
                <c:pt idx="551">
                  <c:v>45159</c:v>
                </c:pt>
                <c:pt idx="552">
                  <c:v>45160</c:v>
                </c:pt>
                <c:pt idx="553">
                  <c:v>45161</c:v>
                </c:pt>
                <c:pt idx="554">
                  <c:v>45162</c:v>
                </c:pt>
                <c:pt idx="555">
                  <c:v>45163</c:v>
                </c:pt>
                <c:pt idx="556">
                  <c:v>45164</c:v>
                </c:pt>
                <c:pt idx="557">
                  <c:v>45165</c:v>
                </c:pt>
                <c:pt idx="558">
                  <c:v>45166</c:v>
                </c:pt>
                <c:pt idx="559">
                  <c:v>45167</c:v>
                </c:pt>
                <c:pt idx="560">
                  <c:v>45168</c:v>
                </c:pt>
                <c:pt idx="561">
                  <c:v>45169</c:v>
                </c:pt>
                <c:pt idx="562">
                  <c:v>45170</c:v>
                </c:pt>
                <c:pt idx="563">
                  <c:v>45171</c:v>
                </c:pt>
                <c:pt idx="564">
                  <c:v>45172</c:v>
                </c:pt>
                <c:pt idx="565">
                  <c:v>45173</c:v>
                </c:pt>
                <c:pt idx="566">
                  <c:v>45174</c:v>
                </c:pt>
                <c:pt idx="567">
                  <c:v>45175</c:v>
                </c:pt>
                <c:pt idx="568">
                  <c:v>45176</c:v>
                </c:pt>
                <c:pt idx="569">
                  <c:v>45177</c:v>
                </c:pt>
                <c:pt idx="570">
                  <c:v>45178</c:v>
                </c:pt>
                <c:pt idx="571">
                  <c:v>45179</c:v>
                </c:pt>
                <c:pt idx="572">
                  <c:v>45180</c:v>
                </c:pt>
                <c:pt idx="573">
                  <c:v>45181</c:v>
                </c:pt>
                <c:pt idx="574">
                  <c:v>45182</c:v>
                </c:pt>
                <c:pt idx="575">
                  <c:v>45183</c:v>
                </c:pt>
                <c:pt idx="576">
                  <c:v>45184</c:v>
                </c:pt>
                <c:pt idx="577">
                  <c:v>45185</c:v>
                </c:pt>
                <c:pt idx="578">
                  <c:v>45186</c:v>
                </c:pt>
                <c:pt idx="579">
                  <c:v>45187</c:v>
                </c:pt>
                <c:pt idx="580">
                  <c:v>45188</c:v>
                </c:pt>
                <c:pt idx="581">
                  <c:v>45189</c:v>
                </c:pt>
                <c:pt idx="582">
                  <c:v>45190</c:v>
                </c:pt>
                <c:pt idx="583">
                  <c:v>45191</c:v>
                </c:pt>
                <c:pt idx="584">
                  <c:v>45192</c:v>
                </c:pt>
                <c:pt idx="585">
                  <c:v>45193</c:v>
                </c:pt>
                <c:pt idx="586">
                  <c:v>45194</c:v>
                </c:pt>
                <c:pt idx="587">
                  <c:v>45195</c:v>
                </c:pt>
                <c:pt idx="588">
                  <c:v>45196</c:v>
                </c:pt>
                <c:pt idx="589">
                  <c:v>45197</c:v>
                </c:pt>
                <c:pt idx="590">
                  <c:v>45198</c:v>
                </c:pt>
                <c:pt idx="591">
                  <c:v>45199</c:v>
                </c:pt>
                <c:pt idx="592">
                  <c:v>45200</c:v>
                </c:pt>
                <c:pt idx="593">
                  <c:v>45201</c:v>
                </c:pt>
                <c:pt idx="594">
                  <c:v>45202</c:v>
                </c:pt>
                <c:pt idx="595">
                  <c:v>45203</c:v>
                </c:pt>
                <c:pt idx="596">
                  <c:v>45204</c:v>
                </c:pt>
                <c:pt idx="597">
                  <c:v>45205</c:v>
                </c:pt>
                <c:pt idx="598">
                  <c:v>45206</c:v>
                </c:pt>
                <c:pt idx="599">
                  <c:v>45207</c:v>
                </c:pt>
                <c:pt idx="600">
                  <c:v>45208</c:v>
                </c:pt>
                <c:pt idx="601">
                  <c:v>45209</c:v>
                </c:pt>
                <c:pt idx="602">
                  <c:v>45210</c:v>
                </c:pt>
                <c:pt idx="603">
                  <c:v>45211</c:v>
                </c:pt>
                <c:pt idx="604">
                  <c:v>45212</c:v>
                </c:pt>
                <c:pt idx="605">
                  <c:v>45213</c:v>
                </c:pt>
                <c:pt idx="606">
                  <c:v>45214</c:v>
                </c:pt>
                <c:pt idx="607">
                  <c:v>45215</c:v>
                </c:pt>
                <c:pt idx="608">
                  <c:v>45216</c:v>
                </c:pt>
                <c:pt idx="609">
                  <c:v>45217</c:v>
                </c:pt>
                <c:pt idx="610">
                  <c:v>45218</c:v>
                </c:pt>
                <c:pt idx="611">
                  <c:v>45219</c:v>
                </c:pt>
                <c:pt idx="612">
                  <c:v>45220</c:v>
                </c:pt>
                <c:pt idx="613">
                  <c:v>45221</c:v>
                </c:pt>
                <c:pt idx="614">
                  <c:v>45222</c:v>
                </c:pt>
                <c:pt idx="615">
                  <c:v>45223</c:v>
                </c:pt>
                <c:pt idx="616">
                  <c:v>45224</c:v>
                </c:pt>
                <c:pt idx="617">
                  <c:v>45225</c:v>
                </c:pt>
                <c:pt idx="618">
                  <c:v>45226</c:v>
                </c:pt>
                <c:pt idx="619">
                  <c:v>45227</c:v>
                </c:pt>
                <c:pt idx="620">
                  <c:v>45228</c:v>
                </c:pt>
                <c:pt idx="621">
                  <c:v>45229</c:v>
                </c:pt>
                <c:pt idx="622">
                  <c:v>45230</c:v>
                </c:pt>
                <c:pt idx="623">
                  <c:v>45231</c:v>
                </c:pt>
                <c:pt idx="624">
                  <c:v>45232</c:v>
                </c:pt>
                <c:pt idx="625">
                  <c:v>45233</c:v>
                </c:pt>
                <c:pt idx="626">
                  <c:v>45234</c:v>
                </c:pt>
                <c:pt idx="627">
                  <c:v>45235</c:v>
                </c:pt>
                <c:pt idx="628">
                  <c:v>45236</c:v>
                </c:pt>
                <c:pt idx="629">
                  <c:v>45237</c:v>
                </c:pt>
                <c:pt idx="630">
                  <c:v>45239</c:v>
                </c:pt>
                <c:pt idx="631">
                  <c:v>45240</c:v>
                </c:pt>
                <c:pt idx="632">
                  <c:v>45241</c:v>
                </c:pt>
                <c:pt idx="633">
                  <c:v>45242</c:v>
                </c:pt>
                <c:pt idx="634">
                  <c:v>45243</c:v>
                </c:pt>
                <c:pt idx="635">
                  <c:v>45244</c:v>
                </c:pt>
                <c:pt idx="636">
                  <c:v>45245</c:v>
                </c:pt>
                <c:pt idx="637">
                  <c:v>45246</c:v>
                </c:pt>
                <c:pt idx="638">
                  <c:v>45247</c:v>
                </c:pt>
                <c:pt idx="639">
                  <c:v>45248</c:v>
                </c:pt>
                <c:pt idx="640">
                  <c:v>45249</c:v>
                </c:pt>
                <c:pt idx="641">
                  <c:v>45250</c:v>
                </c:pt>
                <c:pt idx="642">
                  <c:v>45251</c:v>
                </c:pt>
                <c:pt idx="643">
                  <c:v>45252</c:v>
                </c:pt>
                <c:pt idx="644">
                  <c:v>45253</c:v>
                </c:pt>
                <c:pt idx="645">
                  <c:v>45254</c:v>
                </c:pt>
                <c:pt idx="646">
                  <c:v>45255</c:v>
                </c:pt>
                <c:pt idx="647">
                  <c:v>45256</c:v>
                </c:pt>
                <c:pt idx="648">
                  <c:v>45257</c:v>
                </c:pt>
                <c:pt idx="649">
                  <c:v>45258</c:v>
                </c:pt>
                <c:pt idx="650">
                  <c:v>45259</c:v>
                </c:pt>
                <c:pt idx="651">
                  <c:v>45260</c:v>
                </c:pt>
                <c:pt idx="652">
                  <c:v>45261</c:v>
                </c:pt>
                <c:pt idx="653">
                  <c:v>45262</c:v>
                </c:pt>
                <c:pt idx="654">
                  <c:v>45263</c:v>
                </c:pt>
                <c:pt idx="655">
                  <c:v>45264</c:v>
                </c:pt>
                <c:pt idx="656">
                  <c:v>45265</c:v>
                </c:pt>
                <c:pt idx="657">
                  <c:v>45266</c:v>
                </c:pt>
                <c:pt idx="658">
                  <c:v>45267</c:v>
                </c:pt>
                <c:pt idx="659">
                  <c:v>45268</c:v>
                </c:pt>
                <c:pt idx="660">
                  <c:v>45269</c:v>
                </c:pt>
                <c:pt idx="661">
                  <c:v>45270</c:v>
                </c:pt>
                <c:pt idx="662">
                  <c:v>45271</c:v>
                </c:pt>
                <c:pt idx="663">
                  <c:v>45272</c:v>
                </c:pt>
                <c:pt idx="664">
                  <c:v>45273</c:v>
                </c:pt>
                <c:pt idx="665">
                  <c:v>45274</c:v>
                </c:pt>
                <c:pt idx="666">
                  <c:v>45275</c:v>
                </c:pt>
                <c:pt idx="667">
                  <c:v>45276</c:v>
                </c:pt>
                <c:pt idx="668">
                  <c:v>45277</c:v>
                </c:pt>
                <c:pt idx="669">
                  <c:v>45278</c:v>
                </c:pt>
                <c:pt idx="670">
                  <c:v>45279</c:v>
                </c:pt>
                <c:pt idx="671">
                  <c:v>45280</c:v>
                </c:pt>
                <c:pt idx="672">
                  <c:v>45281</c:v>
                </c:pt>
                <c:pt idx="673">
                  <c:v>45282</c:v>
                </c:pt>
                <c:pt idx="674">
                  <c:v>45283</c:v>
                </c:pt>
                <c:pt idx="675">
                  <c:v>45284</c:v>
                </c:pt>
                <c:pt idx="676">
                  <c:v>45285</c:v>
                </c:pt>
                <c:pt idx="677">
                  <c:v>45286</c:v>
                </c:pt>
                <c:pt idx="678">
                  <c:v>45287</c:v>
                </c:pt>
                <c:pt idx="679">
                  <c:v>45288</c:v>
                </c:pt>
                <c:pt idx="680">
                  <c:v>45289</c:v>
                </c:pt>
                <c:pt idx="681">
                  <c:v>45290</c:v>
                </c:pt>
                <c:pt idx="682">
                  <c:v>45291</c:v>
                </c:pt>
                <c:pt idx="683">
                  <c:v>45292</c:v>
                </c:pt>
                <c:pt idx="684">
                  <c:v>45293</c:v>
                </c:pt>
                <c:pt idx="685">
                  <c:v>45294</c:v>
                </c:pt>
                <c:pt idx="686">
                  <c:v>45295</c:v>
                </c:pt>
                <c:pt idx="687">
                  <c:v>45296</c:v>
                </c:pt>
                <c:pt idx="688">
                  <c:v>45297</c:v>
                </c:pt>
                <c:pt idx="689">
                  <c:v>45298</c:v>
                </c:pt>
                <c:pt idx="690">
                  <c:v>45299</c:v>
                </c:pt>
                <c:pt idx="691">
                  <c:v>45300</c:v>
                </c:pt>
                <c:pt idx="692">
                  <c:v>45301</c:v>
                </c:pt>
                <c:pt idx="693">
                  <c:v>45302</c:v>
                </c:pt>
                <c:pt idx="694">
                  <c:v>45303</c:v>
                </c:pt>
                <c:pt idx="695">
                  <c:v>45304</c:v>
                </c:pt>
                <c:pt idx="696">
                  <c:v>45305</c:v>
                </c:pt>
                <c:pt idx="697">
                  <c:v>45306</c:v>
                </c:pt>
                <c:pt idx="698">
                  <c:v>45307</c:v>
                </c:pt>
                <c:pt idx="699">
                  <c:v>45308</c:v>
                </c:pt>
                <c:pt idx="700">
                  <c:v>45309</c:v>
                </c:pt>
                <c:pt idx="701">
                  <c:v>45310</c:v>
                </c:pt>
                <c:pt idx="702">
                  <c:v>45311</c:v>
                </c:pt>
                <c:pt idx="703">
                  <c:v>45312</c:v>
                </c:pt>
                <c:pt idx="704">
                  <c:v>45313</c:v>
                </c:pt>
                <c:pt idx="705">
                  <c:v>45314</c:v>
                </c:pt>
                <c:pt idx="706">
                  <c:v>45315</c:v>
                </c:pt>
                <c:pt idx="707">
                  <c:v>45316</c:v>
                </c:pt>
                <c:pt idx="708">
                  <c:v>45317</c:v>
                </c:pt>
                <c:pt idx="709">
                  <c:v>45318</c:v>
                </c:pt>
                <c:pt idx="710">
                  <c:v>45319</c:v>
                </c:pt>
                <c:pt idx="711">
                  <c:v>45320</c:v>
                </c:pt>
                <c:pt idx="712">
                  <c:v>45321</c:v>
                </c:pt>
                <c:pt idx="713">
                  <c:v>45322</c:v>
                </c:pt>
                <c:pt idx="714">
                  <c:v>45323</c:v>
                </c:pt>
                <c:pt idx="715">
                  <c:v>45324</c:v>
                </c:pt>
                <c:pt idx="716">
                  <c:v>45325</c:v>
                </c:pt>
                <c:pt idx="717">
                  <c:v>45326</c:v>
                </c:pt>
                <c:pt idx="718">
                  <c:v>45327</c:v>
                </c:pt>
                <c:pt idx="719">
                  <c:v>45328</c:v>
                </c:pt>
                <c:pt idx="720">
                  <c:v>45329</c:v>
                </c:pt>
                <c:pt idx="721">
                  <c:v>45330</c:v>
                </c:pt>
                <c:pt idx="722">
                  <c:v>45331</c:v>
                </c:pt>
                <c:pt idx="723">
                  <c:v>45332</c:v>
                </c:pt>
                <c:pt idx="724">
                  <c:v>45333</c:v>
                </c:pt>
                <c:pt idx="725">
                  <c:v>45334</c:v>
                </c:pt>
                <c:pt idx="726">
                  <c:v>45335</c:v>
                </c:pt>
                <c:pt idx="727">
                  <c:v>45336</c:v>
                </c:pt>
                <c:pt idx="728">
                  <c:v>45337</c:v>
                </c:pt>
                <c:pt idx="729">
                  <c:v>45338</c:v>
                </c:pt>
                <c:pt idx="730">
                  <c:v>45339</c:v>
                </c:pt>
                <c:pt idx="731">
                  <c:v>45340</c:v>
                </c:pt>
                <c:pt idx="732">
                  <c:v>45341</c:v>
                </c:pt>
                <c:pt idx="733">
                  <c:v>45342</c:v>
                </c:pt>
                <c:pt idx="734">
                  <c:v>45343</c:v>
                </c:pt>
                <c:pt idx="735">
                  <c:v>45344</c:v>
                </c:pt>
                <c:pt idx="736">
                  <c:v>45345</c:v>
                </c:pt>
                <c:pt idx="737">
                  <c:v>45346</c:v>
                </c:pt>
                <c:pt idx="738">
                  <c:v>45347</c:v>
                </c:pt>
                <c:pt idx="739">
                  <c:v>45348</c:v>
                </c:pt>
                <c:pt idx="740">
                  <c:v>45349</c:v>
                </c:pt>
                <c:pt idx="741">
                  <c:v>45350</c:v>
                </c:pt>
                <c:pt idx="742">
                  <c:v>45351</c:v>
                </c:pt>
                <c:pt idx="743">
                  <c:v>45352</c:v>
                </c:pt>
                <c:pt idx="744">
                  <c:v>45353</c:v>
                </c:pt>
                <c:pt idx="745">
                  <c:v>45354</c:v>
                </c:pt>
                <c:pt idx="746">
                  <c:v>45355</c:v>
                </c:pt>
                <c:pt idx="747">
                  <c:v>45356</c:v>
                </c:pt>
                <c:pt idx="748">
                  <c:v>45357</c:v>
                </c:pt>
                <c:pt idx="749">
                  <c:v>45358</c:v>
                </c:pt>
                <c:pt idx="750">
                  <c:v>45359</c:v>
                </c:pt>
                <c:pt idx="751">
                  <c:v>45360</c:v>
                </c:pt>
                <c:pt idx="752">
                  <c:v>45361</c:v>
                </c:pt>
                <c:pt idx="753">
                  <c:v>45362</c:v>
                </c:pt>
                <c:pt idx="754">
                  <c:v>45363</c:v>
                </c:pt>
                <c:pt idx="755">
                  <c:v>45364</c:v>
                </c:pt>
                <c:pt idx="756">
                  <c:v>45365</c:v>
                </c:pt>
                <c:pt idx="757">
                  <c:v>45366</c:v>
                </c:pt>
                <c:pt idx="758">
                  <c:v>45367</c:v>
                </c:pt>
                <c:pt idx="759">
                  <c:v>45368</c:v>
                </c:pt>
                <c:pt idx="760">
                  <c:v>45369</c:v>
                </c:pt>
                <c:pt idx="761">
                  <c:v>45370</c:v>
                </c:pt>
                <c:pt idx="762">
                  <c:v>45371</c:v>
                </c:pt>
                <c:pt idx="763">
                  <c:v>45372</c:v>
                </c:pt>
                <c:pt idx="764">
                  <c:v>45373</c:v>
                </c:pt>
                <c:pt idx="765">
                  <c:v>45374</c:v>
                </c:pt>
                <c:pt idx="766">
                  <c:v>45375</c:v>
                </c:pt>
                <c:pt idx="767">
                  <c:v>45376</c:v>
                </c:pt>
                <c:pt idx="768">
                  <c:v>45377</c:v>
                </c:pt>
                <c:pt idx="769">
                  <c:v>45378</c:v>
                </c:pt>
                <c:pt idx="770">
                  <c:v>45379</c:v>
                </c:pt>
                <c:pt idx="771">
                  <c:v>45380</c:v>
                </c:pt>
                <c:pt idx="772">
                  <c:v>45381</c:v>
                </c:pt>
                <c:pt idx="773">
                  <c:v>45382</c:v>
                </c:pt>
                <c:pt idx="774">
                  <c:v>45383</c:v>
                </c:pt>
                <c:pt idx="775">
                  <c:v>45384</c:v>
                </c:pt>
                <c:pt idx="776">
                  <c:v>45385</c:v>
                </c:pt>
                <c:pt idx="777">
                  <c:v>45386</c:v>
                </c:pt>
                <c:pt idx="778">
                  <c:v>45387</c:v>
                </c:pt>
                <c:pt idx="779">
                  <c:v>45388</c:v>
                </c:pt>
                <c:pt idx="780">
                  <c:v>45389</c:v>
                </c:pt>
                <c:pt idx="781">
                  <c:v>45390</c:v>
                </c:pt>
                <c:pt idx="782">
                  <c:v>45391</c:v>
                </c:pt>
                <c:pt idx="783">
                  <c:v>45392</c:v>
                </c:pt>
                <c:pt idx="784">
                  <c:v>45393</c:v>
                </c:pt>
                <c:pt idx="785">
                  <c:v>45394</c:v>
                </c:pt>
                <c:pt idx="786">
                  <c:v>45395</c:v>
                </c:pt>
                <c:pt idx="787">
                  <c:v>45396</c:v>
                </c:pt>
                <c:pt idx="788">
                  <c:v>45397</c:v>
                </c:pt>
                <c:pt idx="789">
                  <c:v>45398</c:v>
                </c:pt>
                <c:pt idx="790">
                  <c:v>45399</c:v>
                </c:pt>
                <c:pt idx="791">
                  <c:v>45400</c:v>
                </c:pt>
                <c:pt idx="792">
                  <c:v>45401</c:v>
                </c:pt>
                <c:pt idx="793">
                  <c:v>45402</c:v>
                </c:pt>
                <c:pt idx="794">
                  <c:v>45403</c:v>
                </c:pt>
                <c:pt idx="795">
                  <c:v>45404</c:v>
                </c:pt>
                <c:pt idx="796">
                  <c:v>45405</c:v>
                </c:pt>
                <c:pt idx="797">
                  <c:v>45406</c:v>
                </c:pt>
                <c:pt idx="798">
                  <c:v>45407</c:v>
                </c:pt>
                <c:pt idx="799">
                  <c:v>45408</c:v>
                </c:pt>
                <c:pt idx="800">
                  <c:v>45409</c:v>
                </c:pt>
                <c:pt idx="801">
                  <c:v>45410</c:v>
                </c:pt>
                <c:pt idx="802">
                  <c:v>45411</c:v>
                </c:pt>
                <c:pt idx="803">
                  <c:v>45412</c:v>
                </c:pt>
                <c:pt idx="804">
                  <c:v>45413</c:v>
                </c:pt>
                <c:pt idx="805">
                  <c:v>45414</c:v>
                </c:pt>
                <c:pt idx="806">
                  <c:v>45415</c:v>
                </c:pt>
                <c:pt idx="807">
                  <c:v>45416</c:v>
                </c:pt>
                <c:pt idx="808">
                  <c:v>45417</c:v>
                </c:pt>
                <c:pt idx="809">
                  <c:v>45418</c:v>
                </c:pt>
                <c:pt idx="810">
                  <c:v>45419</c:v>
                </c:pt>
                <c:pt idx="811">
                  <c:v>45420</c:v>
                </c:pt>
                <c:pt idx="812">
                  <c:v>45421</c:v>
                </c:pt>
                <c:pt idx="813">
                  <c:v>45422</c:v>
                </c:pt>
                <c:pt idx="814">
                  <c:v>45423</c:v>
                </c:pt>
                <c:pt idx="815">
                  <c:v>45424</c:v>
                </c:pt>
                <c:pt idx="816">
                  <c:v>45425</c:v>
                </c:pt>
                <c:pt idx="817">
                  <c:v>45426</c:v>
                </c:pt>
                <c:pt idx="818">
                  <c:v>45427</c:v>
                </c:pt>
                <c:pt idx="819">
                  <c:v>45428</c:v>
                </c:pt>
                <c:pt idx="820">
                  <c:v>45429</c:v>
                </c:pt>
                <c:pt idx="821">
                  <c:v>45430</c:v>
                </c:pt>
                <c:pt idx="822">
                  <c:v>45431</c:v>
                </c:pt>
                <c:pt idx="823">
                  <c:v>45432</c:v>
                </c:pt>
                <c:pt idx="824">
                  <c:v>45433</c:v>
                </c:pt>
                <c:pt idx="825">
                  <c:v>45434</c:v>
                </c:pt>
                <c:pt idx="826">
                  <c:v>45435</c:v>
                </c:pt>
                <c:pt idx="827">
                  <c:v>45436</c:v>
                </c:pt>
                <c:pt idx="828">
                  <c:v>45437</c:v>
                </c:pt>
                <c:pt idx="829">
                  <c:v>45438</c:v>
                </c:pt>
                <c:pt idx="830">
                  <c:v>45439</c:v>
                </c:pt>
                <c:pt idx="831">
                  <c:v>45440</c:v>
                </c:pt>
                <c:pt idx="832">
                  <c:v>45441</c:v>
                </c:pt>
                <c:pt idx="833">
                  <c:v>45442</c:v>
                </c:pt>
                <c:pt idx="834">
                  <c:v>45443</c:v>
                </c:pt>
                <c:pt idx="835">
                  <c:v>45444</c:v>
                </c:pt>
                <c:pt idx="836">
                  <c:v>45445</c:v>
                </c:pt>
                <c:pt idx="837">
                  <c:v>45446</c:v>
                </c:pt>
                <c:pt idx="838">
                  <c:v>45447</c:v>
                </c:pt>
                <c:pt idx="839">
                  <c:v>45448</c:v>
                </c:pt>
                <c:pt idx="840">
                  <c:v>45449</c:v>
                </c:pt>
                <c:pt idx="841">
                  <c:v>45450</c:v>
                </c:pt>
                <c:pt idx="842">
                  <c:v>45451</c:v>
                </c:pt>
                <c:pt idx="843">
                  <c:v>45452</c:v>
                </c:pt>
                <c:pt idx="844">
                  <c:v>45453</c:v>
                </c:pt>
                <c:pt idx="845">
                  <c:v>45454</c:v>
                </c:pt>
                <c:pt idx="846">
                  <c:v>45455</c:v>
                </c:pt>
                <c:pt idx="847">
                  <c:v>45456</c:v>
                </c:pt>
                <c:pt idx="848">
                  <c:v>45457</c:v>
                </c:pt>
                <c:pt idx="849">
                  <c:v>45458</c:v>
                </c:pt>
                <c:pt idx="850">
                  <c:v>45459</c:v>
                </c:pt>
                <c:pt idx="851">
                  <c:v>45460</c:v>
                </c:pt>
                <c:pt idx="852">
                  <c:v>45461</c:v>
                </c:pt>
                <c:pt idx="853">
                  <c:v>45462</c:v>
                </c:pt>
                <c:pt idx="854">
                  <c:v>45463</c:v>
                </c:pt>
                <c:pt idx="855">
                  <c:v>45464</c:v>
                </c:pt>
                <c:pt idx="856">
                  <c:v>45465</c:v>
                </c:pt>
                <c:pt idx="857">
                  <c:v>45466</c:v>
                </c:pt>
                <c:pt idx="858">
                  <c:v>45467</c:v>
                </c:pt>
                <c:pt idx="859">
                  <c:v>45468</c:v>
                </c:pt>
                <c:pt idx="860">
                  <c:v>45469</c:v>
                </c:pt>
              </c:numCache>
            </c:numRef>
          </c:cat>
          <c:val>
            <c:numRef>
              <c:f>'Bahia Academia'!$B$2:$B$862</c:f>
              <c:numCache>
                <c:formatCode>0.00</c:formatCode>
                <c:ptCount val="861"/>
                <c:pt idx="0">
                  <c:v>25.065666666666669</c:v>
                </c:pt>
                <c:pt idx="1">
                  <c:v>25.200333333333333</c:v>
                </c:pt>
                <c:pt idx="2">
                  <c:v>25.121541666666669</c:v>
                </c:pt>
                <c:pt idx="3">
                  <c:v>25.170416666666672</c:v>
                </c:pt>
                <c:pt idx="4">
                  <c:v>26.595249999999997</c:v>
                </c:pt>
                <c:pt idx="5">
                  <c:v>26.93320833333334</c:v>
                </c:pt>
                <c:pt idx="6">
                  <c:v>26.614583333333339</c:v>
                </c:pt>
                <c:pt idx="7">
                  <c:v>26.942041666666665</c:v>
                </c:pt>
                <c:pt idx="8">
                  <c:v>27.039500000000004</c:v>
                </c:pt>
                <c:pt idx="9">
                  <c:v>26.433333333333341</c:v>
                </c:pt>
                <c:pt idx="10">
                  <c:v>26.780750000000001</c:v>
                </c:pt>
                <c:pt idx="11">
                  <c:v>26.433624999999996</c:v>
                </c:pt>
                <c:pt idx="12">
                  <c:v>26.203125000000004</c:v>
                </c:pt>
                <c:pt idx="13">
                  <c:v>26.442541666666671</c:v>
                </c:pt>
                <c:pt idx="14">
                  <c:v>25.629333333333332</c:v>
                </c:pt>
                <c:pt idx="15">
                  <c:v>25.244333333333334</c:v>
                </c:pt>
                <c:pt idx="16">
                  <c:v>26.881250000000005</c:v>
                </c:pt>
                <c:pt idx="17">
                  <c:v>26.724833333333336</c:v>
                </c:pt>
                <c:pt idx="18">
                  <c:v>26.110249999999997</c:v>
                </c:pt>
                <c:pt idx="19">
                  <c:v>25.332291666666666</c:v>
                </c:pt>
                <c:pt idx="20">
                  <c:v>25.311166666666669</c:v>
                </c:pt>
                <c:pt idx="21">
                  <c:v>24.822791666666671</c:v>
                </c:pt>
                <c:pt idx="22">
                  <c:v>25.652749999999997</c:v>
                </c:pt>
                <c:pt idx="23">
                  <c:v>26.086333333333339</c:v>
                </c:pt>
                <c:pt idx="24">
                  <c:v>25.910708333333332</c:v>
                </c:pt>
                <c:pt idx="25">
                  <c:v>25.509333333333334</c:v>
                </c:pt>
                <c:pt idx="26">
                  <c:v>26.038125000000004</c:v>
                </c:pt>
                <c:pt idx="27">
                  <c:v>26.723208333333329</c:v>
                </c:pt>
                <c:pt idx="28">
                  <c:v>27.032041666666668</c:v>
                </c:pt>
                <c:pt idx="29">
                  <c:v>27.010375</c:v>
                </c:pt>
                <c:pt idx="30">
                  <c:v>27.19058333333334</c:v>
                </c:pt>
                <c:pt idx="31">
                  <c:v>27.724833333333336</c:v>
                </c:pt>
                <c:pt idx="32">
                  <c:v>28.218708333333328</c:v>
                </c:pt>
                <c:pt idx="33">
                  <c:v>28.684916666666666</c:v>
                </c:pt>
                <c:pt idx="34">
                  <c:v>29.282583333333331</c:v>
                </c:pt>
                <c:pt idx="35">
                  <c:v>29.749333333333325</c:v>
                </c:pt>
                <c:pt idx="36">
                  <c:v>29.786458333333325</c:v>
                </c:pt>
                <c:pt idx="37">
                  <c:v>29.582208333333327</c:v>
                </c:pt>
                <c:pt idx="38">
                  <c:v>29.477666666666664</c:v>
                </c:pt>
                <c:pt idx="39">
                  <c:v>29.730208333333337</c:v>
                </c:pt>
                <c:pt idx="40">
                  <c:v>29.704541666666668</c:v>
                </c:pt>
                <c:pt idx="41">
                  <c:v>29.227999999999994</c:v>
                </c:pt>
                <c:pt idx="42">
                  <c:v>28.746333333333329</c:v>
                </c:pt>
                <c:pt idx="43">
                  <c:v>28.118374999999997</c:v>
                </c:pt>
                <c:pt idx="44">
                  <c:v>28.354875000000003</c:v>
                </c:pt>
                <c:pt idx="45">
                  <c:v>28.48629166666667</c:v>
                </c:pt>
                <c:pt idx="46">
                  <c:v>27.838083333333334</c:v>
                </c:pt>
                <c:pt idx="47">
                  <c:v>27.572291666666672</c:v>
                </c:pt>
                <c:pt idx="48">
                  <c:v>26.060958333333335</c:v>
                </c:pt>
                <c:pt idx="49">
                  <c:v>26.816125000000003</c:v>
                </c:pt>
                <c:pt idx="50">
                  <c:v>27.494791666666668</c:v>
                </c:pt>
                <c:pt idx="51">
                  <c:v>27.386666666666674</c:v>
                </c:pt>
                <c:pt idx="52">
                  <c:v>26.773458333333334</c:v>
                </c:pt>
                <c:pt idx="53">
                  <c:v>26.718374999999995</c:v>
                </c:pt>
                <c:pt idx="54">
                  <c:v>27.110833333333336</c:v>
                </c:pt>
                <c:pt idx="55">
                  <c:v>27.252041666666667</c:v>
                </c:pt>
                <c:pt idx="56">
                  <c:v>27.359416666666672</c:v>
                </c:pt>
                <c:pt idx="57">
                  <c:v>26.521083333333333</c:v>
                </c:pt>
                <c:pt idx="58">
                  <c:v>27.11375</c:v>
                </c:pt>
                <c:pt idx="59">
                  <c:v>27.420374999999993</c:v>
                </c:pt>
                <c:pt idx="60">
                  <c:v>27.333833333333335</c:v>
                </c:pt>
                <c:pt idx="61">
                  <c:v>26.891625000000001</c:v>
                </c:pt>
                <c:pt idx="62">
                  <c:v>26.443375</c:v>
                </c:pt>
                <c:pt idx="63">
                  <c:v>25.618583333333337</c:v>
                </c:pt>
                <c:pt idx="64">
                  <c:v>25.663791666666668</c:v>
                </c:pt>
                <c:pt idx="65">
                  <c:v>25.25866666666667</c:v>
                </c:pt>
                <c:pt idx="66">
                  <c:v>24.524708333333333</c:v>
                </c:pt>
                <c:pt idx="67">
                  <c:v>24.481499999999997</c:v>
                </c:pt>
                <c:pt idx="68">
                  <c:v>23.64929166666667</c:v>
                </c:pt>
                <c:pt idx="69">
                  <c:v>22.733166666666666</c:v>
                </c:pt>
                <c:pt idx="70">
                  <c:v>22.853291666666667</c:v>
                </c:pt>
                <c:pt idx="71">
                  <c:v>22.633458333333337</c:v>
                </c:pt>
                <c:pt idx="72">
                  <c:v>22.301666666666666</c:v>
                </c:pt>
                <c:pt idx="73">
                  <c:v>22.93375</c:v>
                </c:pt>
                <c:pt idx="74">
                  <c:v>24.387142857142859</c:v>
                </c:pt>
                <c:pt idx="75">
                  <c:v>24.255538461538471</c:v>
                </c:pt>
                <c:pt idx="76">
                  <c:v>23.128583333333349</c:v>
                </c:pt>
                <c:pt idx="77">
                  <c:v>23.629458333333343</c:v>
                </c:pt>
                <c:pt idx="78">
                  <c:v>23.729125000000007</c:v>
                </c:pt>
                <c:pt idx="79">
                  <c:v>23.288458333333338</c:v>
                </c:pt>
                <c:pt idx="80">
                  <c:v>23.328583333333341</c:v>
                </c:pt>
                <c:pt idx="81">
                  <c:v>23.709958333333336</c:v>
                </c:pt>
                <c:pt idx="82">
                  <c:v>23.540958333333336</c:v>
                </c:pt>
                <c:pt idx="83">
                  <c:v>23.208458333333336</c:v>
                </c:pt>
                <c:pt idx="84">
                  <c:v>23.084833333333336</c:v>
                </c:pt>
                <c:pt idx="85">
                  <c:v>23.164791666666673</c:v>
                </c:pt>
                <c:pt idx="86">
                  <c:v>22.992458333333335</c:v>
                </c:pt>
                <c:pt idx="87">
                  <c:v>23.169000000000008</c:v>
                </c:pt>
                <c:pt idx="88">
                  <c:v>23.674291666666665</c:v>
                </c:pt>
                <c:pt idx="89">
                  <c:v>23.846000000000004</c:v>
                </c:pt>
                <c:pt idx="90">
                  <c:v>23.072583333333331</c:v>
                </c:pt>
                <c:pt idx="91">
                  <c:v>22.84866666666667</c:v>
                </c:pt>
                <c:pt idx="92">
                  <c:v>22.732500000000012</c:v>
                </c:pt>
                <c:pt idx="93">
                  <c:v>22.848833333333328</c:v>
                </c:pt>
                <c:pt idx="94">
                  <c:v>23.428583333333339</c:v>
                </c:pt>
                <c:pt idx="95">
                  <c:v>23.954916666666662</c:v>
                </c:pt>
                <c:pt idx="96">
                  <c:v>23.244541666666667</c:v>
                </c:pt>
                <c:pt idx="97">
                  <c:v>22.913083333333336</c:v>
                </c:pt>
                <c:pt idx="98">
                  <c:v>22.984375</c:v>
                </c:pt>
                <c:pt idx="99">
                  <c:v>23.625458333333338</c:v>
                </c:pt>
                <c:pt idx="100">
                  <c:v>23.228041666666666</c:v>
                </c:pt>
                <c:pt idx="101">
                  <c:v>23.184458333333339</c:v>
                </c:pt>
                <c:pt idx="102">
                  <c:v>23.592916666666671</c:v>
                </c:pt>
                <c:pt idx="103">
                  <c:v>23.512583333333339</c:v>
                </c:pt>
                <c:pt idx="104">
                  <c:v>23.576833333333337</c:v>
                </c:pt>
                <c:pt idx="105">
                  <c:v>23.444625000000006</c:v>
                </c:pt>
                <c:pt idx="106">
                  <c:v>23.284250000000004</c:v>
                </c:pt>
                <c:pt idx="107">
                  <c:v>23.264166666666668</c:v>
                </c:pt>
                <c:pt idx="108">
                  <c:v>23.239999999999995</c:v>
                </c:pt>
                <c:pt idx="109">
                  <c:v>23.713541666666671</c:v>
                </c:pt>
                <c:pt idx="110">
                  <c:v>23.885708333333341</c:v>
                </c:pt>
                <c:pt idx="111">
                  <c:v>23.801375000000004</c:v>
                </c:pt>
                <c:pt idx="112">
                  <c:v>23.926124999999999</c:v>
                </c:pt>
                <c:pt idx="113">
                  <c:v>24.054333333333336</c:v>
                </c:pt>
                <c:pt idx="114">
                  <c:v>23.869583333333338</c:v>
                </c:pt>
                <c:pt idx="115">
                  <c:v>23.580708333333344</c:v>
                </c:pt>
                <c:pt idx="116">
                  <c:v>23.448625000000007</c:v>
                </c:pt>
                <c:pt idx="117">
                  <c:v>23.460458333333339</c:v>
                </c:pt>
                <c:pt idx="118">
                  <c:v>23.56483333333334</c:v>
                </c:pt>
                <c:pt idx="119">
                  <c:v>23.524833333333337</c:v>
                </c:pt>
                <c:pt idx="120">
                  <c:v>23.640875000000008</c:v>
                </c:pt>
                <c:pt idx="121">
                  <c:v>23.885666666666669</c:v>
                </c:pt>
                <c:pt idx="122">
                  <c:v>23.765166666666673</c:v>
                </c:pt>
                <c:pt idx="123">
                  <c:v>23.336208333333342</c:v>
                </c:pt>
                <c:pt idx="124">
                  <c:v>23.392625000000006</c:v>
                </c:pt>
                <c:pt idx="125">
                  <c:v>23.516458333333343</c:v>
                </c:pt>
                <c:pt idx="126">
                  <c:v>23.580791666666673</c:v>
                </c:pt>
                <c:pt idx="127">
                  <c:v>23.48070833333334</c:v>
                </c:pt>
                <c:pt idx="128">
                  <c:v>22.345499999999998</c:v>
                </c:pt>
                <c:pt idx="129">
                  <c:v>22.233791666666662</c:v>
                </c:pt>
                <c:pt idx="130">
                  <c:v>22.289791666666662</c:v>
                </c:pt>
                <c:pt idx="131">
                  <c:v>22.381375000000002</c:v>
                </c:pt>
                <c:pt idx="132">
                  <c:v>22.688874999999999</c:v>
                </c:pt>
                <c:pt idx="133">
                  <c:v>22.804458333333343</c:v>
                </c:pt>
                <c:pt idx="134">
                  <c:v>22.696625000000008</c:v>
                </c:pt>
                <c:pt idx="135">
                  <c:v>22.393333333333327</c:v>
                </c:pt>
                <c:pt idx="136">
                  <c:v>22.329708333333333</c:v>
                </c:pt>
                <c:pt idx="137">
                  <c:v>22.333583333333337</c:v>
                </c:pt>
                <c:pt idx="138">
                  <c:v>22.601041666666674</c:v>
                </c:pt>
                <c:pt idx="139">
                  <c:v>22.892208333333343</c:v>
                </c:pt>
                <c:pt idx="140">
                  <c:v>22.952416666666668</c:v>
                </c:pt>
                <c:pt idx="141">
                  <c:v>23.336666666666673</c:v>
                </c:pt>
                <c:pt idx="142">
                  <c:v>23.324333333333342</c:v>
                </c:pt>
                <c:pt idx="143">
                  <c:v>23.324208333333335</c:v>
                </c:pt>
                <c:pt idx="144">
                  <c:v>23.488708333333339</c:v>
                </c:pt>
                <c:pt idx="145">
                  <c:v>23.704916666666676</c:v>
                </c:pt>
                <c:pt idx="146">
                  <c:v>23.829416666666674</c:v>
                </c:pt>
                <c:pt idx="147">
                  <c:v>23.982083333333332</c:v>
                </c:pt>
                <c:pt idx="148">
                  <c:v>23.937749999999998</c:v>
                </c:pt>
                <c:pt idx="149">
                  <c:v>23.885625000000001</c:v>
                </c:pt>
                <c:pt idx="150">
                  <c:v>23.668916666666675</c:v>
                </c:pt>
                <c:pt idx="151">
                  <c:v>23.797375000000002</c:v>
                </c:pt>
                <c:pt idx="152">
                  <c:v>24.03433333333334</c:v>
                </c:pt>
                <c:pt idx="153">
                  <c:v>23.656833333333338</c:v>
                </c:pt>
                <c:pt idx="154">
                  <c:v>23.524500000000003</c:v>
                </c:pt>
                <c:pt idx="155">
                  <c:v>23.16020833333334</c:v>
                </c:pt>
                <c:pt idx="156">
                  <c:v>22.664833333333331</c:v>
                </c:pt>
                <c:pt idx="157">
                  <c:v>22.417375000000003</c:v>
                </c:pt>
                <c:pt idx="158">
                  <c:v>22.293666666666667</c:v>
                </c:pt>
                <c:pt idx="159">
                  <c:v>22.497166666666669</c:v>
                </c:pt>
                <c:pt idx="160">
                  <c:v>22.648958333333336</c:v>
                </c:pt>
                <c:pt idx="161">
                  <c:v>22.864416666666671</c:v>
                </c:pt>
                <c:pt idx="162">
                  <c:v>22.768541666666668</c:v>
                </c:pt>
                <c:pt idx="163">
                  <c:v>22.960583333333343</c:v>
                </c:pt>
                <c:pt idx="164">
                  <c:v>22.844416666666675</c:v>
                </c:pt>
                <c:pt idx="165">
                  <c:v>22.584833333333336</c:v>
                </c:pt>
                <c:pt idx="166">
                  <c:v>22.880500000000001</c:v>
                </c:pt>
                <c:pt idx="167">
                  <c:v>23.332416666666674</c:v>
                </c:pt>
                <c:pt idx="168">
                  <c:v>23.66895833333334</c:v>
                </c:pt>
                <c:pt idx="169">
                  <c:v>23.753291666666673</c:v>
                </c:pt>
                <c:pt idx="170">
                  <c:v>23.841416666666671</c:v>
                </c:pt>
                <c:pt idx="171">
                  <c:v>23.885583333333333</c:v>
                </c:pt>
                <c:pt idx="172">
                  <c:v>23.733125000000005</c:v>
                </c:pt>
                <c:pt idx="173">
                  <c:v>23.616875000000007</c:v>
                </c:pt>
                <c:pt idx="174">
                  <c:v>23.645333333333337</c:v>
                </c:pt>
                <c:pt idx="175">
                  <c:v>23.488625000000003</c:v>
                </c:pt>
                <c:pt idx="176">
                  <c:v>23.432375000000008</c:v>
                </c:pt>
                <c:pt idx="177">
                  <c:v>22.776500000000002</c:v>
                </c:pt>
                <c:pt idx="178">
                  <c:v>22.501041666666666</c:v>
                </c:pt>
                <c:pt idx="179">
                  <c:v>22.509166666666669</c:v>
                </c:pt>
                <c:pt idx="180">
                  <c:v>22.485208333333333</c:v>
                </c:pt>
                <c:pt idx="181">
                  <c:v>22.980374999999999</c:v>
                </c:pt>
                <c:pt idx="182">
                  <c:v>23.144041666666666</c:v>
                </c:pt>
                <c:pt idx="183">
                  <c:v>23.252166666666668</c:v>
                </c:pt>
                <c:pt idx="184">
                  <c:v>23.468583333333342</c:v>
                </c:pt>
                <c:pt idx="185">
                  <c:v>23.332166666666669</c:v>
                </c:pt>
                <c:pt idx="186">
                  <c:v>23.384541666666667</c:v>
                </c:pt>
                <c:pt idx="187">
                  <c:v>23.264250000000004</c:v>
                </c:pt>
                <c:pt idx="188">
                  <c:v>22.940250000000002</c:v>
                </c:pt>
                <c:pt idx="189">
                  <c:v>22.592791666666667</c:v>
                </c:pt>
                <c:pt idx="190">
                  <c:v>22.852791666666672</c:v>
                </c:pt>
                <c:pt idx="191">
                  <c:v>22.737000000000005</c:v>
                </c:pt>
                <c:pt idx="192">
                  <c:v>22.349374999999998</c:v>
                </c:pt>
                <c:pt idx="193">
                  <c:v>22.018583333333329</c:v>
                </c:pt>
                <c:pt idx="194">
                  <c:v>21.417541666666668</c:v>
                </c:pt>
                <c:pt idx="195">
                  <c:v>21.13141666666667</c:v>
                </c:pt>
                <c:pt idx="196">
                  <c:v>21.019833333333334</c:v>
                </c:pt>
                <c:pt idx="197">
                  <c:v>21.377958333333339</c:v>
                </c:pt>
                <c:pt idx="198">
                  <c:v>21.799583333333342</c:v>
                </c:pt>
                <c:pt idx="199">
                  <c:v>22.181875000000002</c:v>
                </c:pt>
                <c:pt idx="200">
                  <c:v>22.657</c:v>
                </c:pt>
                <c:pt idx="201">
                  <c:v>22.900333333333339</c:v>
                </c:pt>
                <c:pt idx="202">
                  <c:v>22.808541666666674</c:v>
                </c:pt>
                <c:pt idx="203">
                  <c:v>22.876458333333343</c:v>
                </c:pt>
                <c:pt idx="204">
                  <c:v>22.968291666666673</c:v>
                </c:pt>
                <c:pt idx="205">
                  <c:v>23.47708333333334</c:v>
                </c:pt>
                <c:pt idx="206">
                  <c:v>23.761208333333339</c:v>
                </c:pt>
                <c:pt idx="207">
                  <c:v>23.444458333333344</c:v>
                </c:pt>
                <c:pt idx="208">
                  <c:v>23.100818181818187</c:v>
                </c:pt>
                <c:pt idx="209">
                  <c:v>20.636692307692311</c:v>
                </c:pt>
                <c:pt idx="210">
                  <c:v>20.594999999999999</c:v>
                </c:pt>
                <c:pt idx="211">
                  <c:v>20.58304166666667</c:v>
                </c:pt>
                <c:pt idx="212">
                  <c:v>20.249541666666666</c:v>
                </c:pt>
                <c:pt idx="213">
                  <c:v>20.333250000000003</c:v>
                </c:pt>
                <c:pt idx="214">
                  <c:v>20.027416666666664</c:v>
                </c:pt>
                <c:pt idx="215">
                  <c:v>20.460208333333338</c:v>
                </c:pt>
                <c:pt idx="216">
                  <c:v>20.869041666666671</c:v>
                </c:pt>
                <c:pt idx="217">
                  <c:v>21.059666666666669</c:v>
                </c:pt>
                <c:pt idx="218">
                  <c:v>21.465291666666669</c:v>
                </c:pt>
                <c:pt idx="219">
                  <c:v>22.058541666666667</c:v>
                </c:pt>
                <c:pt idx="220">
                  <c:v>22.521166666666669</c:v>
                </c:pt>
                <c:pt idx="221">
                  <c:v>22.924375000000008</c:v>
                </c:pt>
                <c:pt idx="222">
                  <c:v>22.83645833333334</c:v>
                </c:pt>
                <c:pt idx="223">
                  <c:v>22.824541666666672</c:v>
                </c:pt>
                <c:pt idx="224">
                  <c:v>22.840583333333338</c:v>
                </c:pt>
                <c:pt idx="225">
                  <c:v>22.058666666666664</c:v>
                </c:pt>
                <c:pt idx="226">
                  <c:v>21.417791666666663</c:v>
                </c:pt>
                <c:pt idx="227">
                  <c:v>20.69829166666667</c:v>
                </c:pt>
                <c:pt idx="228">
                  <c:v>20.150374999999997</c:v>
                </c:pt>
                <c:pt idx="229">
                  <c:v>20.511916666666668</c:v>
                </c:pt>
                <c:pt idx="230">
                  <c:v>20.642624999999999</c:v>
                </c:pt>
                <c:pt idx="231">
                  <c:v>20.610958333333336</c:v>
                </c:pt>
                <c:pt idx="232">
                  <c:v>21.182916666666674</c:v>
                </c:pt>
                <c:pt idx="233">
                  <c:v>21.76004166666667</c:v>
                </c:pt>
                <c:pt idx="234">
                  <c:v>21.640375000000002</c:v>
                </c:pt>
                <c:pt idx="235">
                  <c:v>21.397625000000001</c:v>
                </c:pt>
                <c:pt idx="236">
                  <c:v>21.047749999999997</c:v>
                </c:pt>
                <c:pt idx="237">
                  <c:v>21.139208333333332</c:v>
                </c:pt>
                <c:pt idx="238">
                  <c:v>21.42154166666667</c:v>
                </c:pt>
                <c:pt idx="239">
                  <c:v>21.298291666666668</c:v>
                </c:pt>
                <c:pt idx="240">
                  <c:v>21.413791666666665</c:v>
                </c:pt>
                <c:pt idx="241">
                  <c:v>21.266541666666672</c:v>
                </c:pt>
                <c:pt idx="242">
                  <c:v>22.062791666666669</c:v>
                </c:pt>
                <c:pt idx="243">
                  <c:v>22.026583333333335</c:v>
                </c:pt>
                <c:pt idx="244">
                  <c:v>21.815666666666662</c:v>
                </c:pt>
                <c:pt idx="245">
                  <c:v>21.876000000000005</c:v>
                </c:pt>
                <c:pt idx="246">
                  <c:v>21.990958333333339</c:v>
                </c:pt>
                <c:pt idx="247">
                  <c:v>22.218624999999992</c:v>
                </c:pt>
                <c:pt idx="248">
                  <c:v>22.074541666666665</c:v>
                </c:pt>
                <c:pt idx="249">
                  <c:v>22.054708333333327</c:v>
                </c:pt>
                <c:pt idx="250">
                  <c:v>21.37766666666667</c:v>
                </c:pt>
                <c:pt idx="251">
                  <c:v>21.198833333333337</c:v>
                </c:pt>
                <c:pt idx="252">
                  <c:v>21.509166666666669</c:v>
                </c:pt>
                <c:pt idx="253">
                  <c:v>21.747833333333336</c:v>
                </c:pt>
                <c:pt idx="254">
                  <c:v>21.787916666666671</c:v>
                </c:pt>
                <c:pt idx="255">
                  <c:v>21.600625000000004</c:v>
                </c:pt>
                <c:pt idx="256">
                  <c:v>21.616791666666668</c:v>
                </c:pt>
                <c:pt idx="257">
                  <c:v>21.362000000000005</c:v>
                </c:pt>
                <c:pt idx="258">
                  <c:v>20.984416666666672</c:v>
                </c:pt>
                <c:pt idx="259">
                  <c:v>21.151333333333337</c:v>
                </c:pt>
                <c:pt idx="260">
                  <c:v>21.155083333333337</c:v>
                </c:pt>
                <c:pt idx="261">
                  <c:v>20.952333333333335</c:v>
                </c:pt>
                <c:pt idx="262">
                  <c:v>20.574791666666666</c:v>
                </c:pt>
                <c:pt idx="263">
                  <c:v>20.960416666666671</c:v>
                </c:pt>
                <c:pt idx="264">
                  <c:v>21.469458333333332</c:v>
                </c:pt>
                <c:pt idx="265">
                  <c:v>21.664291666666671</c:v>
                </c:pt>
                <c:pt idx="266">
                  <c:v>21.775750000000006</c:v>
                </c:pt>
                <c:pt idx="267">
                  <c:v>21.911249999999999</c:v>
                </c:pt>
                <c:pt idx="268">
                  <c:v>22.166416666666674</c:v>
                </c:pt>
                <c:pt idx="269">
                  <c:v>22.27395833333334</c:v>
                </c:pt>
                <c:pt idx="270">
                  <c:v>22.509375000000002</c:v>
                </c:pt>
                <c:pt idx="271">
                  <c:v>22.796541666666673</c:v>
                </c:pt>
                <c:pt idx="272">
                  <c:v>22.636916666666661</c:v>
                </c:pt>
                <c:pt idx="273">
                  <c:v>22.588791666666665</c:v>
                </c:pt>
                <c:pt idx="274">
                  <c:v>22.600750000000005</c:v>
                </c:pt>
                <c:pt idx="275">
                  <c:v>23.012000000000004</c:v>
                </c:pt>
                <c:pt idx="276">
                  <c:v>22.93245833333334</c:v>
                </c:pt>
                <c:pt idx="277">
                  <c:v>22.960333333333338</c:v>
                </c:pt>
                <c:pt idx="278">
                  <c:v>23.036375000000003</c:v>
                </c:pt>
                <c:pt idx="279">
                  <c:v>22.828500000000005</c:v>
                </c:pt>
                <c:pt idx="280">
                  <c:v>22.509166666666669</c:v>
                </c:pt>
                <c:pt idx="281">
                  <c:v>22.513249999999999</c:v>
                </c:pt>
                <c:pt idx="282">
                  <c:v>22.628916666666669</c:v>
                </c:pt>
                <c:pt idx="283">
                  <c:v>22.12629166666666</c:v>
                </c:pt>
                <c:pt idx="284">
                  <c:v>21.903291666666664</c:v>
                </c:pt>
                <c:pt idx="285">
                  <c:v>21.955416666666668</c:v>
                </c:pt>
                <c:pt idx="286">
                  <c:v>21.823541666666671</c:v>
                </c:pt>
                <c:pt idx="287">
                  <c:v>22.058625000000003</c:v>
                </c:pt>
                <c:pt idx="288">
                  <c:v>22.265666666666661</c:v>
                </c:pt>
                <c:pt idx="289">
                  <c:v>22.481166666666663</c:v>
                </c:pt>
                <c:pt idx="290">
                  <c:v>22.724625000000007</c:v>
                </c:pt>
                <c:pt idx="291">
                  <c:v>22.884416666666677</c:v>
                </c:pt>
                <c:pt idx="292">
                  <c:v>23.597583333333333</c:v>
                </c:pt>
                <c:pt idx="293">
                  <c:v>23.664833333333345</c:v>
                </c:pt>
                <c:pt idx="294">
                  <c:v>23.228083333333341</c:v>
                </c:pt>
                <c:pt idx="295">
                  <c:v>22.952250000000006</c:v>
                </c:pt>
                <c:pt idx="296">
                  <c:v>23.260083333333327</c:v>
                </c:pt>
                <c:pt idx="297">
                  <c:v>22.908500000000004</c:v>
                </c:pt>
                <c:pt idx="298">
                  <c:v>22.517166666666657</c:v>
                </c:pt>
                <c:pt idx="299">
                  <c:v>22.708874999999995</c:v>
                </c:pt>
                <c:pt idx="300">
                  <c:v>22.050458333333335</c:v>
                </c:pt>
                <c:pt idx="301">
                  <c:v>21.342083333333338</c:v>
                </c:pt>
                <c:pt idx="302">
                  <c:v>22.212117647058825</c:v>
                </c:pt>
                <c:pt idx="303">
                  <c:v>22.562624999999997</c:v>
                </c:pt>
                <c:pt idx="304">
                  <c:v>22.457249999999998</c:v>
                </c:pt>
                <c:pt idx="305">
                  <c:v>23.121708333333334</c:v>
                </c:pt>
                <c:pt idx="306">
                  <c:v>23.545249999999999</c:v>
                </c:pt>
                <c:pt idx="307">
                  <c:v>23.810208333333335</c:v>
                </c:pt>
                <c:pt idx="308">
                  <c:v>24.014375000000005</c:v>
                </c:pt>
                <c:pt idx="309">
                  <c:v>23.81345833333334</c:v>
                </c:pt>
                <c:pt idx="310">
                  <c:v>23.616666666666674</c:v>
                </c:pt>
                <c:pt idx="311">
                  <c:v>23.902083333333334</c:v>
                </c:pt>
                <c:pt idx="312">
                  <c:v>23.72900000000001</c:v>
                </c:pt>
                <c:pt idx="313">
                  <c:v>24.231999999999999</c:v>
                </c:pt>
                <c:pt idx="314">
                  <c:v>24.517583333333338</c:v>
                </c:pt>
                <c:pt idx="315">
                  <c:v>24.355958333333334</c:v>
                </c:pt>
                <c:pt idx="316">
                  <c:v>24.319624999999998</c:v>
                </c:pt>
                <c:pt idx="317">
                  <c:v>23.745708333333329</c:v>
                </c:pt>
                <c:pt idx="318">
                  <c:v>23.056958333333338</c:v>
                </c:pt>
                <c:pt idx="319">
                  <c:v>22.063041666666674</c:v>
                </c:pt>
                <c:pt idx="320">
                  <c:v>22.773875</c:v>
                </c:pt>
                <c:pt idx="321">
                  <c:v>23.188791666666678</c:v>
                </c:pt>
                <c:pt idx="322">
                  <c:v>23.469208333333338</c:v>
                </c:pt>
                <c:pt idx="323">
                  <c:v>23.914000000000001</c:v>
                </c:pt>
                <c:pt idx="324">
                  <c:v>24.110541666666666</c:v>
                </c:pt>
                <c:pt idx="325">
                  <c:v>24.40454166666667</c:v>
                </c:pt>
                <c:pt idx="326">
                  <c:v>24.689916666666676</c:v>
                </c:pt>
                <c:pt idx="327">
                  <c:v>24.504874999999998</c:v>
                </c:pt>
                <c:pt idx="328">
                  <c:v>24.304000000000002</c:v>
                </c:pt>
                <c:pt idx="329">
                  <c:v>24.219458333333336</c:v>
                </c:pt>
                <c:pt idx="330">
                  <c:v>24.658291666666667</c:v>
                </c:pt>
                <c:pt idx="331">
                  <c:v>25.207000000000004</c:v>
                </c:pt>
                <c:pt idx="332">
                  <c:v>25.254958333333338</c:v>
                </c:pt>
                <c:pt idx="333">
                  <c:v>25.452791666666666</c:v>
                </c:pt>
                <c:pt idx="334">
                  <c:v>25.473124999999996</c:v>
                </c:pt>
                <c:pt idx="335">
                  <c:v>25.586416666666661</c:v>
                </c:pt>
                <c:pt idx="336">
                  <c:v>25.673166666666663</c:v>
                </c:pt>
                <c:pt idx="337">
                  <c:v>25.602500000000003</c:v>
                </c:pt>
                <c:pt idx="338">
                  <c:v>25.392083333333328</c:v>
                </c:pt>
                <c:pt idx="339">
                  <c:v>25.676208333333335</c:v>
                </c:pt>
                <c:pt idx="340">
                  <c:v>25.97570833333333</c:v>
                </c:pt>
                <c:pt idx="341">
                  <c:v>26.07341666666667</c:v>
                </c:pt>
                <c:pt idx="342">
                  <c:v>25.729249999999993</c:v>
                </c:pt>
                <c:pt idx="343">
                  <c:v>24.120000000000008</c:v>
                </c:pt>
                <c:pt idx="344">
                  <c:v>23.927416666666669</c:v>
                </c:pt>
                <c:pt idx="345">
                  <c:v>24.260791666666663</c:v>
                </c:pt>
                <c:pt idx="346">
                  <c:v>24.956541666666666</c:v>
                </c:pt>
                <c:pt idx="347">
                  <c:v>25.631874999999997</c:v>
                </c:pt>
                <c:pt idx="348">
                  <c:v>26.045375000000003</c:v>
                </c:pt>
                <c:pt idx="349">
                  <c:v>26.386791666666667</c:v>
                </c:pt>
                <c:pt idx="350">
                  <c:v>26.603958333333338</c:v>
                </c:pt>
                <c:pt idx="351">
                  <c:v>27.015666666666661</c:v>
                </c:pt>
                <c:pt idx="352">
                  <c:v>27.367416666666667</c:v>
                </c:pt>
                <c:pt idx="353">
                  <c:v>26.987708333333334</c:v>
                </c:pt>
                <c:pt idx="354">
                  <c:v>28.201250000000002</c:v>
                </c:pt>
                <c:pt idx="355">
                  <c:v>27.899833333333333</c:v>
                </c:pt>
                <c:pt idx="356">
                  <c:v>26.88005882352941</c:v>
                </c:pt>
                <c:pt idx="358">
                  <c:v>27.517899999999997</c:v>
                </c:pt>
                <c:pt idx="359">
                  <c:v>27.260416666666668</c:v>
                </c:pt>
                <c:pt idx="360">
                  <c:v>27.515083333333326</c:v>
                </c:pt>
                <c:pt idx="361">
                  <c:v>27.62766666666667</c:v>
                </c:pt>
                <c:pt idx="362">
                  <c:v>27.399708333333326</c:v>
                </c:pt>
                <c:pt idx="363">
                  <c:v>26.053000000000008</c:v>
                </c:pt>
                <c:pt idx="364">
                  <c:v>26.96466666666667</c:v>
                </c:pt>
                <c:pt idx="365">
                  <c:v>28.161874999999995</c:v>
                </c:pt>
                <c:pt idx="366">
                  <c:v>28.638791666666673</c:v>
                </c:pt>
                <c:pt idx="367">
                  <c:v>28.523416666666662</c:v>
                </c:pt>
                <c:pt idx="368">
                  <c:v>28.295791666666663</c:v>
                </c:pt>
                <c:pt idx="369">
                  <c:v>27.235500000000005</c:v>
                </c:pt>
                <c:pt idx="370">
                  <c:v>27.165416666666669</c:v>
                </c:pt>
                <c:pt idx="371">
                  <c:v>27.456166666666672</c:v>
                </c:pt>
                <c:pt idx="372">
                  <c:v>26.88004166666666</c:v>
                </c:pt>
                <c:pt idx="373">
                  <c:v>26.748958333333331</c:v>
                </c:pt>
                <c:pt idx="374">
                  <c:v>26.304791666666663</c:v>
                </c:pt>
                <c:pt idx="375">
                  <c:v>25.42583333333333</c:v>
                </c:pt>
                <c:pt idx="376">
                  <c:v>24.658500000000007</c:v>
                </c:pt>
                <c:pt idx="377">
                  <c:v>26.306750000000005</c:v>
                </c:pt>
                <c:pt idx="378">
                  <c:v>26.733333333333331</c:v>
                </c:pt>
                <c:pt idx="379">
                  <c:v>26.428166666666669</c:v>
                </c:pt>
                <c:pt idx="380">
                  <c:v>25.946333333333342</c:v>
                </c:pt>
                <c:pt idx="381">
                  <c:v>26.558833333333336</c:v>
                </c:pt>
                <c:pt idx="382">
                  <c:v>26.863249999999997</c:v>
                </c:pt>
                <c:pt idx="383">
                  <c:v>26.440625000000001</c:v>
                </c:pt>
                <c:pt idx="384">
                  <c:v>26.194999999999997</c:v>
                </c:pt>
                <c:pt idx="385">
                  <c:v>25.96766666666667</c:v>
                </c:pt>
                <c:pt idx="386">
                  <c:v>25.789124999999988</c:v>
                </c:pt>
                <c:pt idx="387">
                  <c:v>25.501374999999996</c:v>
                </c:pt>
                <c:pt idx="388">
                  <c:v>26.151500000000002</c:v>
                </c:pt>
                <c:pt idx="389">
                  <c:v>26.367250000000002</c:v>
                </c:pt>
                <c:pt idx="390">
                  <c:v>26.294583333333339</c:v>
                </c:pt>
                <c:pt idx="391">
                  <c:v>26.753375000000002</c:v>
                </c:pt>
                <c:pt idx="392">
                  <c:v>28.047374999999999</c:v>
                </c:pt>
                <c:pt idx="393">
                  <c:v>29.122499999999999</c:v>
                </c:pt>
                <c:pt idx="394">
                  <c:v>29.63420833333333</c:v>
                </c:pt>
                <c:pt idx="395">
                  <c:v>29.773916666666665</c:v>
                </c:pt>
                <c:pt idx="396">
                  <c:v>29.381291666666666</c:v>
                </c:pt>
                <c:pt idx="397">
                  <c:v>29.231833333333327</c:v>
                </c:pt>
                <c:pt idx="398">
                  <c:v>29.33179166666666</c:v>
                </c:pt>
                <c:pt idx="399">
                  <c:v>29.377791666666663</c:v>
                </c:pt>
                <c:pt idx="400">
                  <c:v>29.394333333333325</c:v>
                </c:pt>
                <c:pt idx="401">
                  <c:v>28.596916666666658</c:v>
                </c:pt>
                <c:pt idx="402">
                  <c:v>29.02033333333333</c:v>
                </c:pt>
                <c:pt idx="403">
                  <c:v>29.020125000000004</c:v>
                </c:pt>
                <c:pt idx="404">
                  <c:v>29.402999999999992</c:v>
                </c:pt>
                <c:pt idx="405">
                  <c:v>29.284291666666665</c:v>
                </c:pt>
                <c:pt idx="406">
                  <c:v>29.032749999999997</c:v>
                </c:pt>
                <c:pt idx="407">
                  <c:v>28.824624999999997</c:v>
                </c:pt>
                <c:pt idx="408">
                  <c:v>28.930291666666665</c:v>
                </c:pt>
                <c:pt idx="409">
                  <c:v>29.308291666666666</c:v>
                </c:pt>
                <c:pt idx="410">
                  <c:v>29.452666666666662</c:v>
                </c:pt>
                <c:pt idx="411">
                  <c:v>29.099624999999989</c:v>
                </c:pt>
                <c:pt idx="412">
                  <c:v>28.583363636363632</c:v>
                </c:pt>
                <c:pt idx="413">
                  <c:v>27.641166666666667</c:v>
                </c:pt>
                <c:pt idx="414">
                  <c:v>27.296666666666667</c:v>
                </c:pt>
                <c:pt idx="415">
                  <c:v>27.534875</c:v>
                </c:pt>
                <c:pt idx="416">
                  <c:v>28.181208333333331</c:v>
                </c:pt>
                <c:pt idx="417">
                  <c:v>28.663916666666655</c:v>
                </c:pt>
                <c:pt idx="418">
                  <c:v>29.103999999999996</c:v>
                </c:pt>
                <c:pt idx="419">
                  <c:v>29.095083333333331</c:v>
                </c:pt>
                <c:pt idx="420">
                  <c:v>29.017124999999997</c:v>
                </c:pt>
                <c:pt idx="421">
                  <c:v>29.328208333333318</c:v>
                </c:pt>
                <c:pt idx="422">
                  <c:v>29.55779166666667</c:v>
                </c:pt>
                <c:pt idx="423">
                  <c:v>28.89566666666666</c:v>
                </c:pt>
                <c:pt idx="424">
                  <c:v>28.848249999999997</c:v>
                </c:pt>
                <c:pt idx="425">
                  <c:v>29.269874999999995</c:v>
                </c:pt>
                <c:pt idx="426">
                  <c:v>29.50225</c:v>
                </c:pt>
                <c:pt idx="427">
                  <c:v>28.420666666666662</c:v>
                </c:pt>
                <c:pt idx="428">
                  <c:v>28.267749999999992</c:v>
                </c:pt>
                <c:pt idx="429">
                  <c:v>28.349291666666669</c:v>
                </c:pt>
                <c:pt idx="430">
                  <c:v>28.270500000000002</c:v>
                </c:pt>
                <c:pt idx="431">
                  <c:v>28.192000000000007</c:v>
                </c:pt>
                <c:pt idx="432">
                  <c:v>28.544541666666664</c:v>
                </c:pt>
                <c:pt idx="433">
                  <c:v>28.073791666666665</c:v>
                </c:pt>
                <c:pt idx="434">
                  <c:v>27.559124999999991</c:v>
                </c:pt>
                <c:pt idx="435">
                  <c:v>27.662166666666664</c:v>
                </c:pt>
                <c:pt idx="436">
                  <c:v>27.912916666666671</c:v>
                </c:pt>
                <c:pt idx="437">
                  <c:v>28.126166666666666</c:v>
                </c:pt>
                <c:pt idx="438">
                  <c:v>28.366541666666663</c:v>
                </c:pt>
                <c:pt idx="439">
                  <c:v>28.859249999999992</c:v>
                </c:pt>
                <c:pt idx="440">
                  <c:v>29.17841666666666</c:v>
                </c:pt>
                <c:pt idx="441">
                  <c:v>28.969916666666663</c:v>
                </c:pt>
                <c:pt idx="442">
                  <c:v>29.073875000000001</c:v>
                </c:pt>
                <c:pt idx="443">
                  <c:v>29.098541666666662</c:v>
                </c:pt>
                <c:pt idx="444">
                  <c:v>28.866291666666665</c:v>
                </c:pt>
                <c:pt idx="445">
                  <c:v>28.572041666666664</c:v>
                </c:pt>
                <c:pt idx="446">
                  <c:v>28.522874999999996</c:v>
                </c:pt>
                <c:pt idx="447">
                  <c:v>28.353333333333335</c:v>
                </c:pt>
                <c:pt idx="448">
                  <c:v>28.220916666666671</c:v>
                </c:pt>
                <c:pt idx="449">
                  <c:v>28.201041666666669</c:v>
                </c:pt>
                <c:pt idx="450">
                  <c:v>28.213000000000005</c:v>
                </c:pt>
                <c:pt idx="451">
                  <c:v>28.32054166666666</c:v>
                </c:pt>
                <c:pt idx="452">
                  <c:v>28.031291666666672</c:v>
                </c:pt>
                <c:pt idx="453">
                  <c:v>27.657416666666663</c:v>
                </c:pt>
                <c:pt idx="454">
                  <c:v>27.435625000000002</c:v>
                </c:pt>
                <c:pt idx="455">
                  <c:v>27.616583333333327</c:v>
                </c:pt>
                <c:pt idx="456">
                  <c:v>27.743666666666659</c:v>
                </c:pt>
                <c:pt idx="457">
                  <c:v>27.698499999999999</c:v>
                </c:pt>
                <c:pt idx="458">
                  <c:v>27.423375000000007</c:v>
                </c:pt>
                <c:pt idx="459">
                  <c:v>27.181708333333344</c:v>
                </c:pt>
                <c:pt idx="460">
                  <c:v>27.190208333333334</c:v>
                </c:pt>
                <c:pt idx="461">
                  <c:v>27.403874999999999</c:v>
                </c:pt>
                <c:pt idx="462">
                  <c:v>27.740708333333334</c:v>
                </c:pt>
                <c:pt idx="463">
                  <c:v>27.80991666666667</c:v>
                </c:pt>
                <c:pt idx="464">
                  <c:v>27.797208333333334</c:v>
                </c:pt>
                <c:pt idx="465">
                  <c:v>27.517583333333334</c:v>
                </c:pt>
                <c:pt idx="466">
                  <c:v>27.55095833333333</c:v>
                </c:pt>
                <c:pt idx="467">
                  <c:v>27.448000000000004</c:v>
                </c:pt>
                <c:pt idx="468">
                  <c:v>27.382500000000004</c:v>
                </c:pt>
                <c:pt idx="469">
                  <c:v>27.24304166666667</c:v>
                </c:pt>
                <c:pt idx="470">
                  <c:v>27.07116666666667</c:v>
                </c:pt>
                <c:pt idx="471">
                  <c:v>27.226958333333339</c:v>
                </c:pt>
                <c:pt idx="472">
                  <c:v>27.374500000000001</c:v>
                </c:pt>
                <c:pt idx="473">
                  <c:v>27.304416666666672</c:v>
                </c:pt>
                <c:pt idx="474">
                  <c:v>27.218250000000001</c:v>
                </c:pt>
                <c:pt idx="475">
                  <c:v>26.292071428571433</c:v>
                </c:pt>
                <c:pt idx="476">
                  <c:v>28.035583333333339</c:v>
                </c:pt>
                <c:pt idx="477">
                  <c:v>28.044374999999999</c:v>
                </c:pt>
                <c:pt idx="478">
                  <c:v>28.109708333333334</c:v>
                </c:pt>
                <c:pt idx="479">
                  <c:v>27.780291666666667</c:v>
                </c:pt>
                <c:pt idx="480">
                  <c:v>27.875666666666664</c:v>
                </c:pt>
                <c:pt idx="481">
                  <c:v>27.887458333333328</c:v>
                </c:pt>
                <c:pt idx="482">
                  <c:v>27.784458333333333</c:v>
                </c:pt>
                <c:pt idx="483">
                  <c:v>27.542208333333345</c:v>
                </c:pt>
                <c:pt idx="484">
                  <c:v>27.505541666666662</c:v>
                </c:pt>
                <c:pt idx="485">
                  <c:v>27.628291666666669</c:v>
                </c:pt>
                <c:pt idx="486">
                  <c:v>27.809333333333328</c:v>
                </c:pt>
                <c:pt idx="487">
                  <c:v>27.759874999999994</c:v>
                </c:pt>
                <c:pt idx="488">
                  <c:v>27.583708333333334</c:v>
                </c:pt>
                <c:pt idx="489">
                  <c:v>27.177791666666668</c:v>
                </c:pt>
                <c:pt idx="490">
                  <c:v>26.520291666666665</c:v>
                </c:pt>
                <c:pt idx="491">
                  <c:v>26.345583333333337</c:v>
                </c:pt>
                <c:pt idx="492">
                  <c:v>26.586541666666662</c:v>
                </c:pt>
                <c:pt idx="493">
                  <c:v>26.406583333333334</c:v>
                </c:pt>
                <c:pt idx="494">
                  <c:v>26.235500000000005</c:v>
                </c:pt>
                <c:pt idx="495">
                  <c:v>26.500916666666672</c:v>
                </c:pt>
                <c:pt idx="496">
                  <c:v>26.684374999999999</c:v>
                </c:pt>
                <c:pt idx="497">
                  <c:v>26.978000000000009</c:v>
                </c:pt>
                <c:pt idx="498">
                  <c:v>26.924291666666662</c:v>
                </c:pt>
                <c:pt idx="499">
                  <c:v>26.756624999999996</c:v>
                </c:pt>
                <c:pt idx="500">
                  <c:v>26.936583333333335</c:v>
                </c:pt>
                <c:pt idx="501">
                  <c:v>27.018124999999998</c:v>
                </c:pt>
                <c:pt idx="502">
                  <c:v>27.054833333333335</c:v>
                </c:pt>
                <c:pt idx="503">
                  <c:v>26.936374999999998</c:v>
                </c:pt>
                <c:pt idx="504">
                  <c:v>27.210666666666672</c:v>
                </c:pt>
                <c:pt idx="505">
                  <c:v>27.341416666666664</c:v>
                </c:pt>
                <c:pt idx="506">
                  <c:v>27.304416666666672</c:v>
                </c:pt>
                <c:pt idx="507">
                  <c:v>27.091833333333341</c:v>
                </c:pt>
                <c:pt idx="508">
                  <c:v>27.055333333333337</c:v>
                </c:pt>
                <c:pt idx="509">
                  <c:v>26.87491666666666</c:v>
                </c:pt>
                <c:pt idx="510">
                  <c:v>26.891875000000002</c:v>
                </c:pt>
                <c:pt idx="511">
                  <c:v>26.719875000000002</c:v>
                </c:pt>
                <c:pt idx="512">
                  <c:v>27.076541666666671</c:v>
                </c:pt>
                <c:pt idx="513">
                  <c:v>27.099916666666672</c:v>
                </c:pt>
                <c:pt idx="514">
                  <c:v>27.00170833333333</c:v>
                </c:pt>
                <c:pt idx="515">
                  <c:v>26.989625000000004</c:v>
                </c:pt>
                <c:pt idx="516">
                  <c:v>27.157375000000005</c:v>
                </c:pt>
                <c:pt idx="517">
                  <c:v>27.29666666666667</c:v>
                </c:pt>
                <c:pt idx="518">
                  <c:v>27.255458333333337</c:v>
                </c:pt>
                <c:pt idx="519">
                  <c:v>27.190291666666671</c:v>
                </c:pt>
                <c:pt idx="520">
                  <c:v>26.920083333333334</c:v>
                </c:pt>
                <c:pt idx="521">
                  <c:v>26.810249999999996</c:v>
                </c:pt>
                <c:pt idx="522">
                  <c:v>26.781624999999995</c:v>
                </c:pt>
                <c:pt idx="523">
                  <c:v>26.634333333333331</c:v>
                </c:pt>
                <c:pt idx="524">
                  <c:v>26.888250000000003</c:v>
                </c:pt>
                <c:pt idx="525">
                  <c:v>26.973416666666669</c:v>
                </c:pt>
                <c:pt idx="526">
                  <c:v>26.769291666666664</c:v>
                </c:pt>
                <c:pt idx="527">
                  <c:v>25.999833333333324</c:v>
                </c:pt>
                <c:pt idx="528">
                  <c:v>26.032875000000004</c:v>
                </c:pt>
                <c:pt idx="529">
                  <c:v>26.255958333333336</c:v>
                </c:pt>
                <c:pt idx="530">
                  <c:v>26.251791666666666</c:v>
                </c:pt>
                <c:pt idx="531">
                  <c:v>26.370374999999996</c:v>
                </c:pt>
                <c:pt idx="532">
                  <c:v>26.361833333333337</c:v>
                </c:pt>
                <c:pt idx="533">
                  <c:v>26.251958333333331</c:v>
                </c:pt>
                <c:pt idx="534">
                  <c:v>26.16245833333333</c:v>
                </c:pt>
                <c:pt idx="535">
                  <c:v>25.894374999999997</c:v>
                </c:pt>
                <c:pt idx="536">
                  <c:v>25.898708333333332</c:v>
                </c:pt>
                <c:pt idx="537">
                  <c:v>25.971916666666672</c:v>
                </c:pt>
                <c:pt idx="538">
                  <c:v>26.020499999999998</c:v>
                </c:pt>
                <c:pt idx="539">
                  <c:v>26.133529411764709</c:v>
                </c:pt>
                <c:pt idx="540">
                  <c:v>26.021071428571428</c:v>
                </c:pt>
                <c:pt idx="541">
                  <c:v>25.805166666666668</c:v>
                </c:pt>
                <c:pt idx="542">
                  <c:v>25.760541666666665</c:v>
                </c:pt>
                <c:pt idx="543">
                  <c:v>25.691500000000001</c:v>
                </c:pt>
                <c:pt idx="544">
                  <c:v>25.898749999999996</c:v>
                </c:pt>
                <c:pt idx="545">
                  <c:v>25.777416666666657</c:v>
                </c:pt>
                <c:pt idx="546">
                  <c:v>26.228375</c:v>
                </c:pt>
                <c:pt idx="547">
                  <c:v>26.069166666666671</c:v>
                </c:pt>
                <c:pt idx="548">
                  <c:v>25.651208333333333</c:v>
                </c:pt>
                <c:pt idx="549">
                  <c:v>25.952625000000001</c:v>
                </c:pt>
                <c:pt idx="550">
                  <c:v>26.358166666666666</c:v>
                </c:pt>
                <c:pt idx="551">
                  <c:v>26.337458333333331</c:v>
                </c:pt>
                <c:pt idx="552">
                  <c:v>26.097416666666664</c:v>
                </c:pt>
                <c:pt idx="553">
                  <c:v>25.756416666666663</c:v>
                </c:pt>
                <c:pt idx="554">
                  <c:v>25.667624999999997</c:v>
                </c:pt>
                <c:pt idx="555">
                  <c:v>25.968708333333328</c:v>
                </c:pt>
                <c:pt idx="556">
                  <c:v>25.943208333333331</c:v>
                </c:pt>
                <c:pt idx="557">
                  <c:v>25.748624999999993</c:v>
                </c:pt>
                <c:pt idx="558">
                  <c:v>25.898624999999999</c:v>
                </c:pt>
                <c:pt idx="559">
                  <c:v>26.256250000000005</c:v>
                </c:pt>
                <c:pt idx="560">
                  <c:v>26.223291666666665</c:v>
                </c:pt>
                <c:pt idx="561">
                  <c:v>26.37391666666667</c:v>
                </c:pt>
                <c:pt idx="562">
                  <c:v>26.414458333333332</c:v>
                </c:pt>
                <c:pt idx="563">
                  <c:v>26.471750000000004</c:v>
                </c:pt>
                <c:pt idx="564">
                  <c:v>26.700375000000008</c:v>
                </c:pt>
                <c:pt idx="565">
                  <c:v>26.475708333333333</c:v>
                </c:pt>
                <c:pt idx="566">
                  <c:v>26.154500000000002</c:v>
                </c:pt>
                <c:pt idx="567">
                  <c:v>25.818166666666666</c:v>
                </c:pt>
                <c:pt idx="568">
                  <c:v>24.919416666666667</c:v>
                </c:pt>
                <c:pt idx="569">
                  <c:v>25.053374999999999</c:v>
                </c:pt>
                <c:pt idx="570">
                  <c:v>24.992375000000006</c:v>
                </c:pt>
                <c:pt idx="571">
                  <c:v>25.033791666666673</c:v>
                </c:pt>
                <c:pt idx="572">
                  <c:v>24.810625000000002</c:v>
                </c:pt>
                <c:pt idx="573">
                  <c:v>24.641333333333336</c:v>
                </c:pt>
                <c:pt idx="574">
                  <c:v>25.121541666666662</c:v>
                </c:pt>
                <c:pt idx="575">
                  <c:v>25.181583333333336</c:v>
                </c:pt>
                <c:pt idx="576">
                  <c:v>25.566541666666676</c:v>
                </c:pt>
                <c:pt idx="577">
                  <c:v>25.359583333333337</c:v>
                </c:pt>
                <c:pt idx="578">
                  <c:v>25.517791666666668</c:v>
                </c:pt>
                <c:pt idx="579">
                  <c:v>25.550166666666669</c:v>
                </c:pt>
                <c:pt idx="580">
                  <c:v>25.231000000000005</c:v>
                </c:pt>
                <c:pt idx="581">
                  <c:v>25.2105</c:v>
                </c:pt>
                <c:pt idx="582">
                  <c:v>25.206291666666669</c:v>
                </c:pt>
                <c:pt idx="583">
                  <c:v>25.18641666666667</c:v>
                </c:pt>
                <c:pt idx="584">
                  <c:v>25.412458333333337</c:v>
                </c:pt>
                <c:pt idx="585">
                  <c:v>25.642916666666665</c:v>
                </c:pt>
                <c:pt idx="586">
                  <c:v>25.801208333333324</c:v>
                </c:pt>
                <c:pt idx="587">
                  <c:v>26.093708333333339</c:v>
                </c:pt>
                <c:pt idx="588">
                  <c:v>25.967458333333326</c:v>
                </c:pt>
                <c:pt idx="589">
                  <c:v>25.671166666666668</c:v>
                </c:pt>
                <c:pt idx="590">
                  <c:v>25.489041666666669</c:v>
                </c:pt>
                <c:pt idx="591">
                  <c:v>25.24633333333334</c:v>
                </c:pt>
                <c:pt idx="592">
                  <c:v>25.028958333333332</c:v>
                </c:pt>
                <c:pt idx="593">
                  <c:v>24.380291666666665</c:v>
                </c:pt>
                <c:pt idx="594">
                  <c:v>24.376458333333332</c:v>
                </c:pt>
                <c:pt idx="595">
                  <c:v>24.146916666666669</c:v>
                </c:pt>
                <c:pt idx="596">
                  <c:v>24.010166666666667</c:v>
                </c:pt>
                <c:pt idx="597">
                  <c:v>24.316041666666653</c:v>
                </c:pt>
                <c:pt idx="598">
                  <c:v>24.734500000000008</c:v>
                </c:pt>
                <c:pt idx="599">
                  <c:v>25.178041666666669</c:v>
                </c:pt>
                <c:pt idx="600">
                  <c:v>25.533750000000001</c:v>
                </c:pt>
                <c:pt idx="601">
                  <c:v>25.785166666666665</c:v>
                </c:pt>
                <c:pt idx="602">
                  <c:v>25.837541666666656</c:v>
                </c:pt>
                <c:pt idx="603">
                  <c:v>25.967708333333324</c:v>
                </c:pt>
                <c:pt idx="604">
                  <c:v>25.724291666666659</c:v>
                </c:pt>
                <c:pt idx="605">
                  <c:v>25.894416666666661</c:v>
                </c:pt>
                <c:pt idx="606">
                  <c:v>25.922916666666662</c:v>
                </c:pt>
                <c:pt idx="607">
                  <c:v>25.716333333333335</c:v>
                </c:pt>
                <c:pt idx="608">
                  <c:v>26.090166666666665</c:v>
                </c:pt>
                <c:pt idx="609">
                  <c:v>25.890708333333336</c:v>
                </c:pt>
                <c:pt idx="610">
                  <c:v>25.878374999999995</c:v>
                </c:pt>
                <c:pt idx="611">
                  <c:v>25.736374999999995</c:v>
                </c:pt>
                <c:pt idx="612">
                  <c:v>25.984333333333336</c:v>
                </c:pt>
                <c:pt idx="613">
                  <c:v>25.975958333333335</c:v>
                </c:pt>
                <c:pt idx="614">
                  <c:v>26.183333333333341</c:v>
                </c:pt>
                <c:pt idx="615">
                  <c:v>26.215541666666667</c:v>
                </c:pt>
                <c:pt idx="616">
                  <c:v>25.947166666666661</c:v>
                </c:pt>
                <c:pt idx="617">
                  <c:v>25.703916666666668</c:v>
                </c:pt>
                <c:pt idx="618">
                  <c:v>25.602333333333338</c:v>
                </c:pt>
                <c:pt idx="619">
                  <c:v>25.505208333333339</c:v>
                </c:pt>
                <c:pt idx="620">
                  <c:v>25.582583333333332</c:v>
                </c:pt>
                <c:pt idx="621">
                  <c:v>25.517416666666673</c:v>
                </c:pt>
                <c:pt idx="622">
                  <c:v>25.48104166666667</c:v>
                </c:pt>
                <c:pt idx="623">
                  <c:v>25.818249999999992</c:v>
                </c:pt>
                <c:pt idx="624">
                  <c:v>26.314041666666672</c:v>
                </c:pt>
                <c:pt idx="625">
                  <c:v>26.256333333333334</c:v>
                </c:pt>
                <c:pt idx="626">
                  <c:v>26.729666666666674</c:v>
                </c:pt>
                <c:pt idx="627">
                  <c:v>26.982208333333336</c:v>
                </c:pt>
                <c:pt idx="628">
                  <c:v>26.785708333333332</c:v>
                </c:pt>
                <c:pt idx="629">
                  <c:v>26.695555555555558</c:v>
                </c:pt>
                <c:pt idx="630">
                  <c:v>26.29216666666667</c:v>
                </c:pt>
                <c:pt idx="631">
                  <c:v>26.28433333333334</c:v>
                </c:pt>
                <c:pt idx="632">
                  <c:v>26.422875000000005</c:v>
                </c:pt>
                <c:pt idx="633">
                  <c:v>26.320875000000001</c:v>
                </c:pt>
                <c:pt idx="634">
                  <c:v>26.337374999999998</c:v>
                </c:pt>
                <c:pt idx="635">
                  <c:v>25.951041666666658</c:v>
                </c:pt>
                <c:pt idx="636">
                  <c:v>25.695624999999993</c:v>
                </c:pt>
                <c:pt idx="637">
                  <c:v>25.222250000000003</c:v>
                </c:pt>
                <c:pt idx="638">
                  <c:v>25.218749999999996</c:v>
                </c:pt>
                <c:pt idx="639">
                  <c:v>25.388999999999999</c:v>
                </c:pt>
                <c:pt idx="640">
                  <c:v>25.191291666666668</c:v>
                </c:pt>
                <c:pt idx="641">
                  <c:v>25.07020833333333</c:v>
                </c:pt>
                <c:pt idx="642">
                  <c:v>25.041458333333328</c:v>
                </c:pt>
                <c:pt idx="643">
                  <c:v>24.963875000000002</c:v>
                </c:pt>
                <c:pt idx="644">
                  <c:v>25.254416666666671</c:v>
                </c:pt>
                <c:pt idx="645">
                  <c:v>25.934999999999992</c:v>
                </c:pt>
                <c:pt idx="646">
                  <c:v>26.39029166666667</c:v>
                </c:pt>
                <c:pt idx="647">
                  <c:v>26.602500000000003</c:v>
                </c:pt>
                <c:pt idx="648">
                  <c:v>26.826291666666663</c:v>
                </c:pt>
                <c:pt idx="649">
                  <c:v>26.162333333333326</c:v>
                </c:pt>
                <c:pt idx="650">
                  <c:v>26.505499999999998</c:v>
                </c:pt>
                <c:pt idx="651">
                  <c:v>26.483583333333332</c:v>
                </c:pt>
                <c:pt idx="652">
                  <c:v>26.545333333333332</c:v>
                </c:pt>
                <c:pt idx="653">
                  <c:v>26.654916666666669</c:v>
                </c:pt>
                <c:pt idx="654">
                  <c:v>26.687666666666662</c:v>
                </c:pt>
                <c:pt idx="655">
                  <c:v>26.778166666666674</c:v>
                </c:pt>
                <c:pt idx="656">
                  <c:v>26.634916666666665</c:v>
                </c:pt>
                <c:pt idx="657">
                  <c:v>26.574208333333331</c:v>
                </c:pt>
                <c:pt idx="658">
                  <c:v>26.557374999999997</c:v>
                </c:pt>
                <c:pt idx="659">
                  <c:v>26.325083333333335</c:v>
                </c:pt>
                <c:pt idx="660">
                  <c:v>26.114374999999999</c:v>
                </c:pt>
                <c:pt idx="661">
                  <c:v>25.866416666666666</c:v>
                </c:pt>
                <c:pt idx="662">
                  <c:v>26.154583333333335</c:v>
                </c:pt>
                <c:pt idx="663">
                  <c:v>26.402583333333325</c:v>
                </c:pt>
                <c:pt idx="664">
                  <c:v>26.565583333333333</c:v>
                </c:pt>
                <c:pt idx="665">
                  <c:v>26.113916666666668</c:v>
                </c:pt>
                <c:pt idx="666">
                  <c:v>26.016166666666667</c:v>
                </c:pt>
                <c:pt idx="667">
                  <c:v>25.979541666666666</c:v>
                </c:pt>
                <c:pt idx="668">
                  <c:v>26.378541666666663</c:v>
                </c:pt>
                <c:pt idx="669">
                  <c:v>26.431125000000005</c:v>
                </c:pt>
                <c:pt idx="670">
                  <c:v>26.292541666666668</c:v>
                </c:pt>
                <c:pt idx="671">
                  <c:v>26.231833333333331</c:v>
                </c:pt>
                <c:pt idx="672">
                  <c:v>26.309000000000008</c:v>
                </c:pt>
                <c:pt idx="673">
                  <c:v>25.922875000000001</c:v>
                </c:pt>
                <c:pt idx="674">
                  <c:v>26.248374999999999</c:v>
                </c:pt>
                <c:pt idx="675">
                  <c:v>26.398250000000001</c:v>
                </c:pt>
                <c:pt idx="676">
                  <c:v>26.341625000000004</c:v>
                </c:pt>
                <c:pt idx="677">
                  <c:v>26.317125000000004</c:v>
                </c:pt>
                <c:pt idx="678">
                  <c:v>25.736083333333337</c:v>
                </c:pt>
                <c:pt idx="679">
                  <c:v>25.923041666666666</c:v>
                </c:pt>
                <c:pt idx="680">
                  <c:v>26.280333333333321</c:v>
                </c:pt>
                <c:pt idx="681">
                  <c:v>26.487958333333335</c:v>
                </c:pt>
                <c:pt idx="682">
                  <c:v>26.75729166666666</c:v>
                </c:pt>
                <c:pt idx="683">
                  <c:v>26.961625000000009</c:v>
                </c:pt>
                <c:pt idx="684">
                  <c:v>26.941416666666669</c:v>
                </c:pt>
                <c:pt idx="685">
                  <c:v>26.87991666666667</c:v>
                </c:pt>
                <c:pt idx="686">
                  <c:v>26.626291666666674</c:v>
                </c:pt>
                <c:pt idx="687">
                  <c:v>26.618166666666653</c:v>
                </c:pt>
                <c:pt idx="688">
                  <c:v>26.847333333333339</c:v>
                </c:pt>
                <c:pt idx="689">
                  <c:v>27.060041666666667</c:v>
                </c:pt>
                <c:pt idx="690">
                  <c:v>27.034833333333339</c:v>
                </c:pt>
                <c:pt idx="691">
                  <c:v>26.985583333333338</c:v>
                </c:pt>
                <c:pt idx="692">
                  <c:v>26.806083333333333</c:v>
                </c:pt>
                <c:pt idx="693">
                  <c:v>26.691333333333329</c:v>
                </c:pt>
                <c:pt idx="694">
                  <c:v>26.867000000000004</c:v>
                </c:pt>
                <c:pt idx="695">
                  <c:v>27.026708333333332</c:v>
                </c:pt>
                <c:pt idx="696">
                  <c:v>27.301458333333333</c:v>
                </c:pt>
                <c:pt idx="697">
                  <c:v>27.051208333333335</c:v>
                </c:pt>
                <c:pt idx="698">
                  <c:v>27.236083333333337</c:v>
                </c:pt>
                <c:pt idx="699">
                  <c:v>27.13366666666667</c:v>
                </c:pt>
                <c:pt idx="700">
                  <c:v>27.21104166666667</c:v>
                </c:pt>
                <c:pt idx="701">
                  <c:v>27.023041666666671</c:v>
                </c:pt>
                <c:pt idx="702">
                  <c:v>27.039208333333335</c:v>
                </c:pt>
                <c:pt idx="703">
                  <c:v>27.166416666666667</c:v>
                </c:pt>
                <c:pt idx="704">
                  <c:v>27.370500000000003</c:v>
                </c:pt>
                <c:pt idx="705">
                  <c:v>27.465666666666664</c:v>
                </c:pt>
                <c:pt idx="706">
                  <c:v>27.132416666666668</c:v>
                </c:pt>
                <c:pt idx="707">
                  <c:v>27.680846153846158</c:v>
                </c:pt>
                <c:pt idx="708">
                  <c:v>27.378416666666666</c:v>
                </c:pt>
                <c:pt idx="709">
                  <c:v>27.674333333333337</c:v>
                </c:pt>
                <c:pt idx="710">
                  <c:v>27.661250000000006</c:v>
                </c:pt>
                <c:pt idx="711">
                  <c:v>27.764749999999996</c:v>
                </c:pt>
                <c:pt idx="712">
                  <c:v>27.768291666666659</c:v>
                </c:pt>
                <c:pt idx="713">
                  <c:v>27.563375000000004</c:v>
                </c:pt>
                <c:pt idx="714">
                  <c:v>27.95112499999999</c:v>
                </c:pt>
                <c:pt idx="715">
                  <c:v>28.437000000000001</c:v>
                </c:pt>
                <c:pt idx="716">
                  <c:v>28.337458333333327</c:v>
                </c:pt>
                <c:pt idx="717">
                  <c:v>28.00291666666666</c:v>
                </c:pt>
                <c:pt idx="718">
                  <c:v>27.439750000000007</c:v>
                </c:pt>
                <c:pt idx="719">
                  <c:v>27.415416666666662</c:v>
                </c:pt>
                <c:pt idx="720">
                  <c:v>27.579875000000001</c:v>
                </c:pt>
                <c:pt idx="721">
                  <c:v>27.52204166666667</c:v>
                </c:pt>
                <c:pt idx="722">
                  <c:v>27.633208333333332</c:v>
                </c:pt>
                <c:pt idx="723">
                  <c:v>27.583708333333337</c:v>
                </c:pt>
                <c:pt idx="724">
                  <c:v>27.322583333333331</c:v>
                </c:pt>
                <c:pt idx="725">
                  <c:v>27.730916666666669</c:v>
                </c:pt>
                <c:pt idx="726">
                  <c:v>27.710916666666662</c:v>
                </c:pt>
                <c:pt idx="727">
                  <c:v>28.024666666666665</c:v>
                </c:pt>
                <c:pt idx="728">
                  <c:v>28.375499999999999</c:v>
                </c:pt>
                <c:pt idx="729">
                  <c:v>28.65658333333333</c:v>
                </c:pt>
                <c:pt idx="730">
                  <c:v>27.911958333333335</c:v>
                </c:pt>
                <c:pt idx="731">
                  <c:v>27.587583333333345</c:v>
                </c:pt>
                <c:pt idx="732">
                  <c:v>27.480791666666665</c:v>
                </c:pt>
                <c:pt idx="733">
                  <c:v>27.31679166666666</c:v>
                </c:pt>
                <c:pt idx="734">
                  <c:v>27.851749999999999</c:v>
                </c:pt>
                <c:pt idx="735">
                  <c:v>28.267541666666663</c:v>
                </c:pt>
                <c:pt idx="736">
                  <c:v>28.262791666666672</c:v>
                </c:pt>
                <c:pt idx="737">
                  <c:v>27.563500000000005</c:v>
                </c:pt>
                <c:pt idx="738">
                  <c:v>28.316874999999996</c:v>
                </c:pt>
                <c:pt idx="739">
                  <c:v>28.460499999999996</c:v>
                </c:pt>
                <c:pt idx="740">
                  <c:v>28.068666666666669</c:v>
                </c:pt>
                <c:pt idx="741">
                  <c:v>28.007333333333335</c:v>
                </c:pt>
                <c:pt idx="742">
                  <c:v>28.263791666666666</c:v>
                </c:pt>
                <c:pt idx="743">
                  <c:v>28.012625</c:v>
                </c:pt>
                <c:pt idx="744">
                  <c:v>28.11558333333333</c:v>
                </c:pt>
                <c:pt idx="745">
                  <c:v>27.612999999999996</c:v>
                </c:pt>
                <c:pt idx="746">
                  <c:v>26.712166666666672</c:v>
                </c:pt>
                <c:pt idx="747">
                  <c:v>26.822833333333335</c:v>
                </c:pt>
                <c:pt idx="748">
                  <c:v>26.341874999999998</c:v>
                </c:pt>
                <c:pt idx="749">
                  <c:v>27.277708333333333</c:v>
                </c:pt>
                <c:pt idx="750">
                  <c:v>27.359041666666666</c:v>
                </c:pt>
                <c:pt idx="751">
                  <c:v>26.891375</c:v>
                </c:pt>
                <c:pt idx="752">
                  <c:v>26.916041666666672</c:v>
                </c:pt>
                <c:pt idx="753">
                  <c:v>27.636916666666668</c:v>
                </c:pt>
                <c:pt idx="754">
                  <c:v>28.31679166666666</c:v>
                </c:pt>
                <c:pt idx="755">
                  <c:v>28.299624999999995</c:v>
                </c:pt>
                <c:pt idx="756">
                  <c:v>27.686333333333337</c:v>
                </c:pt>
                <c:pt idx="757">
                  <c:v>27.949583333333333</c:v>
                </c:pt>
                <c:pt idx="758">
                  <c:v>28.581916666666668</c:v>
                </c:pt>
                <c:pt idx="759">
                  <c:v>28.551874999999999</c:v>
                </c:pt>
                <c:pt idx="760">
                  <c:v>28.292374999999993</c:v>
                </c:pt>
                <c:pt idx="761">
                  <c:v>28.167624999999997</c:v>
                </c:pt>
                <c:pt idx="762">
                  <c:v>28.320499999999999</c:v>
                </c:pt>
                <c:pt idx="763">
                  <c:v>28.234249999999992</c:v>
                </c:pt>
                <c:pt idx="764">
                  <c:v>28.234541666666662</c:v>
                </c:pt>
                <c:pt idx="765">
                  <c:v>29.269666666666655</c:v>
                </c:pt>
                <c:pt idx="766">
                  <c:v>28.114541666666657</c:v>
                </c:pt>
                <c:pt idx="767">
                  <c:v>27.342666666666673</c:v>
                </c:pt>
                <c:pt idx="768">
                  <c:v>28.154874999999993</c:v>
                </c:pt>
                <c:pt idx="769">
                  <c:v>28.370874999999998</c:v>
                </c:pt>
                <c:pt idx="770">
                  <c:v>28.308250000000005</c:v>
                </c:pt>
                <c:pt idx="771">
                  <c:v>28.49829166666667</c:v>
                </c:pt>
                <c:pt idx="772">
                  <c:v>27.411625000000001</c:v>
                </c:pt>
                <c:pt idx="773">
                  <c:v>27.731791666666663</c:v>
                </c:pt>
                <c:pt idx="774">
                  <c:v>27.945291666666666</c:v>
                </c:pt>
                <c:pt idx="775">
                  <c:v>27.207958333333337</c:v>
                </c:pt>
                <c:pt idx="776">
                  <c:v>26.463958333333327</c:v>
                </c:pt>
                <c:pt idx="777">
                  <c:v>27.371375</c:v>
                </c:pt>
                <c:pt idx="778">
                  <c:v>26.395958333333336</c:v>
                </c:pt>
                <c:pt idx="779">
                  <c:v>25.899000000000004</c:v>
                </c:pt>
                <c:pt idx="780">
                  <c:v>24.931958333333338</c:v>
                </c:pt>
                <c:pt idx="781">
                  <c:v>24.917208333333331</c:v>
                </c:pt>
                <c:pt idx="782">
                  <c:v>24.542083333333334</c:v>
                </c:pt>
                <c:pt idx="783">
                  <c:v>25.143041666666665</c:v>
                </c:pt>
                <c:pt idx="784">
                  <c:v>26.10704166666666</c:v>
                </c:pt>
                <c:pt idx="785">
                  <c:v>26.959541666666667</c:v>
                </c:pt>
                <c:pt idx="786">
                  <c:v>25.710583333333336</c:v>
                </c:pt>
                <c:pt idx="787">
                  <c:v>25.775291666666671</c:v>
                </c:pt>
                <c:pt idx="788">
                  <c:v>26.820041666666672</c:v>
                </c:pt>
                <c:pt idx="789">
                  <c:v>26.606249999999999</c:v>
                </c:pt>
                <c:pt idx="790">
                  <c:v>25.550166666666666</c:v>
                </c:pt>
                <c:pt idx="791">
                  <c:v>25.214833333333342</c:v>
                </c:pt>
                <c:pt idx="792">
                  <c:v>24.819166666666675</c:v>
                </c:pt>
                <c:pt idx="793">
                  <c:v>25.48266666666666</c:v>
                </c:pt>
                <c:pt idx="794">
                  <c:v>25.740333333333339</c:v>
                </c:pt>
                <c:pt idx="795">
                  <c:v>25.663166666666669</c:v>
                </c:pt>
                <c:pt idx="796">
                  <c:v>25.615208333333328</c:v>
                </c:pt>
                <c:pt idx="797">
                  <c:v>25.409541666666659</c:v>
                </c:pt>
                <c:pt idx="798">
                  <c:v>26.029750000000003</c:v>
                </c:pt>
                <c:pt idx="799">
                  <c:v>26.203458333333341</c:v>
                </c:pt>
                <c:pt idx="800">
                  <c:v>25.995625</c:v>
                </c:pt>
                <c:pt idx="801">
                  <c:v>26.859583333333337</c:v>
                </c:pt>
                <c:pt idx="802">
                  <c:v>27.437458333333336</c:v>
                </c:pt>
                <c:pt idx="803">
                  <c:v>27.687416666666664</c:v>
                </c:pt>
                <c:pt idx="804">
                  <c:v>26.375428571428575</c:v>
                </c:pt>
                <c:pt idx="805">
                  <c:v>23.164083333333334</c:v>
                </c:pt>
                <c:pt idx="806">
                  <c:v>23.464958333333339</c:v>
                </c:pt>
                <c:pt idx="807">
                  <c:v>23.032875000000001</c:v>
                </c:pt>
                <c:pt idx="808">
                  <c:v>23.053041666666662</c:v>
                </c:pt>
                <c:pt idx="809">
                  <c:v>22.709125</c:v>
                </c:pt>
                <c:pt idx="810">
                  <c:v>22.513291666666664</c:v>
                </c:pt>
                <c:pt idx="811">
                  <c:v>21.982958333333332</c:v>
                </c:pt>
                <c:pt idx="812">
                  <c:v>22.08645833333334</c:v>
                </c:pt>
                <c:pt idx="813">
                  <c:v>22.170583333333337</c:v>
                </c:pt>
                <c:pt idx="814">
                  <c:v>21.823666666666668</c:v>
                </c:pt>
                <c:pt idx="815">
                  <c:v>22.194083333333328</c:v>
                </c:pt>
                <c:pt idx="816">
                  <c:v>21.958833333333331</c:v>
                </c:pt>
                <c:pt idx="817">
                  <c:v>22.521166666666669</c:v>
                </c:pt>
                <c:pt idx="818">
                  <c:v>22.521041666666662</c:v>
                </c:pt>
                <c:pt idx="819">
                  <c:v>22.689208333333337</c:v>
                </c:pt>
                <c:pt idx="820">
                  <c:v>22.561125000000004</c:v>
                </c:pt>
                <c:pt idx="821">
                  <c:v>22.824916666666667</c:v>
                </c:pt>
                <c:pt idx="822">
                  <c:v>23.016333333333339</c:v>
                </c:pt>
                <c:pt idx="823">
                  <c:v>23.384666666666675</c:v>
                </c:pt>
                <c:pt idx="824">
                  <c:v>23.412541666666673</c:v>
                </c:pt>
                <c:pt idx="825">
                  <c:v>23.044208333333341</c:v>
                </c:pt>
                <c:pt idx="826">
                  <c:v>22.936166666666676</c:v>
                </c:pt>
                <c:pt idx="827">
                  <c:v>23.288250000000005</c:v>
                </c:pt>
                <c:pt idx="828">
                  <c:v>23.316291666666672</c:v>
                </c:pt>
                <c:pt idx="829">
                  <c:v>23.140000000000011</c:v>
                </c:pt>
                <c:pt idx="830">
                  <c:v>23.344375000000003</c:v>
                </c:pt>
                <c:pt idx="831">
                  <c:v>23.056249999999995</c:v>
                </c:pt>
                <c:pt idx="832">
                  <c:v>22.561125000000001</c:v>
                </c:pt>
                <c:pt idx="833">
                  <c:v>22.944708333333327</c:v>
                </c:pt>
                <c:pt idx="834">
                  <c:v>23.016750000000002</c:v>
                </c:pt>
                <c:pt idx="835">
                  <c:v>23.000708333333332</c:v>
                </c:pt>
                <c:pt idx="836">
                  <c:v>22.856541666666661</c:v>
                </c:pt>
                <c:pt idx="837">
                  <c:v>22.605583333333332</c:v>
                </c:pt>
                <c:pt idx="838">
                  <c:v>22.079083333333333</c:v>
                </c:pt>
                <c:pt idx="839">
                  <c:v>21.895291666666669</c:v>
                </c:pt>
                <c:pt idx="840">
                  <c:v>22.246125000000003</c:v>
                </c:pt>
                <c:pt idx="841">
                  <c:v>22.066166666666664</c:v>
                </c:pt>
                <c:pt idx="842">
                  <c:v>22.528958333333321</c:v>
                </c:pt>
                <c:pt idx="843">
                  <c:v>22.405583333333336</c:v>
                </c:pt>
                <c:pt idx="844">
                  <c:v>22.405333333333335</c:v>
                </c:pt>
                <c:pt idx="845">
                  <c:v>22.297666666666668</c:v>
                </c:pt>
                <c:pt idx="846">
                  <c:v>22.146166666666673</c:v>
                </c:pt>
                <c:pt idx="847">
                  <c:v>22.317833333333336</c:v>
                </c:pt>
                <c:pt idx="848">
                  <c:v>21.684125000000005</c:v>
                </c:pt>
                <c:pt idx="849">
                  <c:v>22.15025</c:v>
                </c:pt>
                <c:pt idx="850">
                  <c:v>22.680833333333329</c:v>
                </c:pt>
                <c:pt idx="851">
                  <c:v>22.764791666666667</c:v>
                </c:pt>
                <c:pt idx="852">
                  <c:v>22.565041666666669</c:v>
                </c:pt>
                <c:pt idx="853">
                  <c:v>22.517083333333336</c:v>
                </c:pt>
                <c:pt idx="854">
                  <c:v>22.768499999999992</c:v>
                </c:pt>
                <c:pt idx="855">
                  <c:v>23.15666666666667</c:v>
                </c:pt>
                <c:pt idx="856">
                  <c:v>23.096166666666676</c:v>
                </c:pt>
                <c:pt idx="857">
                  <c:v>23.124000000000009</c:v>
                </c:pt>
                <c:pt idx="858">
                  <c:v>23.164000000000012</c:v>
                </c:pt>
                <c:pt idx="859">
                  <c:v>23.124125000000006</c:v>
                </c:pt>
                <c:pt idx="860">
                  <c:v>22.461000000000002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6-4EA6-AD02-6BB8EB576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42568"/>
        <c:axId val="499644208"/>
      </c:lineChart>
      <c:dateAx>
        <c:axId val="499642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4208"/>
        <c:crosses val="autoZero"/>
        <c:auto val="1"/>
        <c:lblOffset val="100"/>
        <c:baseTimeUnit val="days"/>
      </c:dateAx>
      <c:valAx>
        <c:axId val="499644208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2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/>
              <a:t>Temperatura °C en vivero de Bahia Academia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287030913806872"/>
          <c:y val="0.11458819423952588"/>
          <c:w val="0.89712969086193128"/>
          <c:h val="0.72771157597719172"/>
        </c:manualLayout>
      </c:layout>
      <c:lineChart>
        <c:grouping val="standard"/>
        <c:varyColors val="0"/>
        <c:ser>
          <c:idx val="0"/>
          <c:order val="0"/>
          <c:tx>
            <c:strRef>
              <c:f>'Bahia Academia'!$B$1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'Bahia Academia'!$A$2:$A$862</c:f>
              <c:numCache>
                <c:formatCode>m/d/yyyy</c:formatCode>
                <c:ptCount val="861"/>
                <c:pt idx="0">
                  <c:v>44603</c:v>
                </c:pt>
                <c:pt idx="1">
                  <c:v>44604</c:v>
                </c:pt>
                <c:pt idx="2">
                  <c:v>44605</c:v>
                </c:pt>
                <c:pt idx="3">
                  <c:v>44606</c:v>
                </c:pt>
                <c:pt idx="4">
                  <c:v>44607</c:v>
                </c:pt>
                <c:pt idx="5">
                  <c:v>44608</c:v>
                </c:pt>
                <c:pt idx="6">
                  <c:v>44609</c:v>
                </c:pt>
                <c:pt idx="7">
                  <c:v>44610</c:v>
                </c:pt>
                <c:pt idx="8">
                  <c:v>44611</c:v>
                </c:pt>
                <c:pt idx="9">
                  <c:v>44612</c:v>
                </c:pt>
                <c:pt idx="10">
                  <c:v>44613</c:v>
                </c:pt>
                <c:pt idx="11">
                  <c:v>44614</c:v>
                </c:pt>
                <c:pt idx="12">
                  <c:v>44615</c:v>
                </c:pt>
                <c:pt idx="13">
                  <c:v>44616</c:v>
                </c:pt>
                <c:pt idx="14">
                  <c:v>44617</c:v>
                </c:pt>
                <c:pt idx="15">
                  <c:v>44618</c:v>
                </c:pt>
                <c:pt idx="16">
                  <c:v>44619</c:v>
                </c:pt>
                <c:pt idx="17">
                  <c:v>44620</c:v>
                </c:pt>
                <c:pt idx="18">
                  <c:v>44621</c:v>
                </c:pt>
                <c:pt idx="19">
                  <c:v>44622</c:v>
                </c:pt>
                <c:pt idx="20">
                  <c:v>44623</c:v>
                </c:pt>
                <c:pt idx="21">
                  <c:v>44624</c:v>
                </c:pt>
                <c:pt idx="22">
                  <c:v>44625</c:v>
                </c:pt>
                <c:pt idx="23">
                  <c:v>44626</c:v>
                </c:pt>
                <c:pt idx="24">
                  <c:v>44627</c:v>
                </c:pt>
                <c:pt idx="25">
                  <c:v>44628</c:v>
                </c:pt>
                <c:pt idx="26">
                  <c:v>44629</c:v>
                </c:pt>
                <c:pt idx="27">
                  <c:v>44630</c:v>
                </c:pt>
                <c:pt idx="28">
                  <c:v>44631</c:v>
                </c:pt>
                <c:pt idx="29">
                  <c:v>44632</c:v>
                </c:pt>
                <c:pt idx="30">
                  <c:v>44633</c:v>
                </c:pt>
                <c:pt idx="31">
                  <c:v>44634</c:v>
                </c:pt>
                <c:pt idx="32">
                  <c:v>44635</c:v>
                </c:pt>
                <c:pt idx="33">
                  <c:v>44636</c:v>
                </c:pt>
                <c:pt idx="34">
                  <c:v>44637</c:v>
                </c:pt>
                <c:pt idx="35">
                  <c:v>44638</c:v>
                </c:pt>
                <c:pt idx="36">
                  <c:v>44639</c:v>
                </c:pt>
                <c:pt idx="37">
                  <c:v>44640</c:v>
                </c:pt>
                <c:pt idx="38">
                  <c:v>44641</c:v>
                </c:pt>
                <c:pt idx="39">
                  <c:v>44642</c:v>
                </c:pt>
                <c:pt idx="40">
                  <c:v>44643</c:v>
                </c:pt>
                <c:pt idx="41">
                  <c:v>44644</c:v>
                </c:pt>
                <c:pt idx="42">
                  <c:v>44645</c:v>
                </c:pt>
                <c:pt idx="43">
                  <c:v>44646</c:v>
                </c:pt>
                <c:pt idx="44">
                  <c:v>44647</c:v>
                </c:pt>
                <c:pt idx="45">
                  <c:v>44648</c:v>
                </c:pt>
                <c:pt idx="46">
                  <c:v>44649</c:v>
                </c:pt>
                <c:pt idx="47">
                  <c:v>44650</c:v>
                </c:pt>
                <c:pt idx="48">
                  <c:v>44651</c:v>
                </c:pt>
                <c:pt idx="49">
                  <c:v>44652</c:v>
                </c:pt>
                <c:pt idx="50">
                  <c:v>44653</c:v>
                </c:pt>
                <c:pt idx="51">
                  <c:v>44654</c:v>
                </c:pt>
                <c:pt idx="52">
                  <c:v>44655</c:v>
                </c:pt>
                <c:pt idx="53">
                  <c:v>44656</c:v>
                </c:pt>
                <c:pt idx="54">
                  <c:v>44657</c:v>
                </c:pt>
                <c:pt idx="55">
                  <c:v>44658</c:v>
                </c:pt>
                <c:pt idx="56">
                  <c:v>44659</c:v>
                </c:pt>
                <c:pt idx="57">
                  <c:v>44660</c:v>
                </c:pt>
                <c:pt idx="58">
                  <c:v>44661</c:v>
                </c:pt>
                <c:pt idx="59">
                  <c:v>44662</c:v>
                </c:pt>
                <c:pt idx="60">
                  <c:v>44663</c:v>
                </c:pt>
                <c:pt idx="61">
                  <c:v>44664</c:v>
                </c:pt>
                <c:pt idx="62">
                  <c:v>44665</c:v>
                </c:pt>
                <c:pt idx="63">
                  <c:v>44666</c:v>
                </c:pt>
                <c:pt idx="64">
                  <c:v>44667</c:v>
                </c:pt>
                <c:pt idx="65">
                  <c:v>44668</c:v>
                </c:pt>
                <c:pt idx="66">
                  <c:v>44669</c:v>
                </c:pt>
                <c:pt idx="67">
                  <c:v>44670</c:v>
                </c:pt>
                <c:pt idx="68">
                  <c:v>44671</c:v>
                </c:pt>
                <c:pt idx="69">
                  <c:v>44672</c:v>
                </c:pt>
                <c:pt idx="70">
                  <c:v>44673</c:v>
                </c:pt>
                <c:pt idx="71">
                  <c:v>44674</c:v>
                </c:pt>
                <c:pt idx="72">
                  <c:v>44675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44681</c:v>
                </c:pt>
                <c:pt idx="79">
                  <c:v>44682</c:v>
                </c:pt>
                <c:pt idx="80">
                  <c:v>44683</c:v>
                </c:pt>
                <c:pt idx="81">
                  <c:v>44684</c:v>
                </c:pt>
                <c:pt idx="82">
                  <c:v>44685</c:v>
                </c:pt>
                <c:pt idx="83">
                  <c:v>44686</c:v>
                </c:pt>
                <c:pt idx="84">
                  <c:v>44687</c:v>
                </c:pt>
                <c:pt idx="85">
                  <c:v>44688</c:v>
                </c:pt>
                <c:pt idx="86">
                  <c:v>44689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44695</c:v>
                </c:pt>
                <c:pt idx="93">
                  <c:v>44696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44702</c:v>
                </c:pt>
                <c:pt idx="100">
                  <c:v>44703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44709</c:v>
                </c:pt>
                <c:pt idx="107">
                  <c:v>44710</c:v>
                </c:pt>
                <c:pt idx="108">
                  <c:v>44711</c:v>
                </c:pt>
                <c:pt idx="109">
                  <c:v>44712</c:v>
                </c:pt>
                <c:pt idx="110">
                  <c:v>44713</c:v>
                </c:pt>
                <c:pt idx="111">
                  <c:v>44714</c:v>
                </c:pt>
                <c:pt idx="112">
                  <c:v>44715</c:v>
                </c:pt>
                <c:pt idx="113">
                  <c:v>44716</c:v>
                </c:pt>
                <c:pt idx="114">
                  <c:v>44717</c:v>
                </c:pt>
                <c:pt idx="115">
                  <c:v>44718</c:v>
                </c:pt>
                <c:pt idx="116">
                  <c:v>44719</c:v>
                </c:pt>
                <c:pt idx="117">
                  <c:v>44720</c:v>
                </c:pt>
                <c:pt idx="118">
                  <c:v>44721</c:v>
                </c:pt>
                <c:pt idx="119">
                  <c:v>44722</c:v>
                </c:pt>
                <c:pt idx="120">
                  <c:v>44723</c:v>
                </c:pt>
                <c:pt idx="121">
                  <c:v>44724</c:v>
                </c:pt>
                <c:pt idx="122">
                  <c:v>44725</c:v>
                </c:pt>
                <c:pt idx="123">
                  <c:v>44726</c:v>
                </c:pt>
                <c:pt idx="124">
                  <c:v>44727</c:v>
                </c:pt>
                <c:pt idx="125">
                  <c:v>44728</c:v>
                </c:pt>
                <c:pt idx="126">
                  <c:v>44729</c:v>
                </c:pt>
                <c:pt idx="127">
                  <c:v>44730</c:v>
                </c:pt>
                <c:pt idx="128">
                  <c:v>44731</c:v>
                </c:pt>
                <c:pt idx="129">
                  <c:v>44732</c:v>
                </c:pt>
                <c:pt idx="130">
                  <c:v>44733</c:v>
                </c:pt>
                <c:pt idx="131">
                  <c:v>44734</c:v>
                </c:pt>
                <c:pt idx="132">
                  <c:v>44735</c:v>
                </c:pt>
                <c:pt idx="133">
                  <c:v>44736</c:v>
                </c:pt>
                <c:pt idx="134">
                  <c:v>44737</c:v>
                </c:pt>
                <c:pt idx="135">
                  <c:v>44738</c:v>
                </c:pt>
                <c:pt idx="136">
                  <c:v>44739</c:v>
                </c:pt>
                <c:pt idx="137">
                  <c:v>44740</c:v>
                </c:pt>
                <c:pt idx="138">
                  <c:v>44741</c:v>
                </c:pt>
                <c:pt idx="139">
                  <c:v>44742</c:v>
                </c:pt>
                <c:pt idx="140">
                  <c:v>44743</c:v>
                </c:pt>
                <c:pt idx="141">
                  <c:v>44744</c:v>
                </c:pt>
                <c:pt idx="142">
                  <c:v>44745</c:v>
                </c:pt>
                <c:pt idx="143">
                  <c:v>44746</c:v>
                </c:pt>
                <c:pt idx="144">
                  <c:v>44747</c:v>
                </c:pt>
                <c:pt idx="145">
                  <c:v>44748</c:v>
                </c:pt>
                <c:pt idx="146">
                  <c:v>44749</c:v>
                </c:pt>
                <c:pt idx="147">
                  <c:v>44750</c:v>
                </c:pt>
                <c:pt idx="148">
                  <c:v>44751</c:v>
                </c:pt>
                <c:pt idx="149">
                  <c:v>44752</c:v>
                </c:pt>
                <c:pt idx="150">
                  <c:v>44753</c:v>
                </c:pt>
                <c:pt idx="151">
                  <c:v>44754</c:v>
                </c:pt>
                <c:pt idx="152">
                  <c:v>44755</c:v>
                </c:pt>
                <c:pt idx="153">
                  <c:v>44756</c:v>
                </c:pt>
                <c:pt idx="154">
                  <c:v>44757</c:v>
                </c:pt>
                <c:pt idx="155">
                  <c:v>44758</c:v>
                </c:pt>
                <c:pt idx="156">
                  <c:v>44759</c:v>
                </c:pt>
                <c:pt idx="157">
                  <c:v>44760</c:v>
                </c:pt>
                <c:pt idx="158">
                  <c:v>44761</c:v>
                </c:pt>
                <c:pt idx="159">
                  <c:v>44762</c:v>
                </c:pt>
                <c:pt idx="160">
                  <c:v>44763</c:v>
                </c:pt>
                <c:pt idx="161">
                  <c:v>44764</c:v>
                </c:pt>
                <c:pt idx="162">
                  <c:v>44765</c:v>
                </c:pt>
                <c:pt idx="163">
                  <c:v>44766</c:v>
                </c:pt>
                <c:pt idx="164">
                  <c:v>44767</c:v>
                </c:pt>
                <c:pt idx="165">
                  <c:v>44768</c:v>
                </c:pt>
                <c:pt idx="166">
                  <c:v>44769</c:v>
                </c:pt>
                <c:pt idx="167">
                  <c:v>44770</c:v>
                </c:pt>
                <c:pt idx="168">
                  <c:v>44771</c:v>
                </c:pt>
                <c:pt idx="169">
                  <c:v>44772</c:v>
                </c:pt>
                <c:pt idx="170">
                  <c:v>44773</c:v>
                </c:pt>
                <c:pt idx="171">
                  <c:v>44774</c:v>
                </c:pt>
                <c:pt idx="172">
                  <c:v>44775</c:v>
                </c:pt>
                <c:pt idx="173">
                  <c:v>44776</c:v>
                </c:pt>
                <c:pt idx="174">
                  <c:v>44777</c:v>
                </c:pt>
                <c:pt idx="175">
                  <c:v>44778</c:v>
                </c:pt>
                <c:pt idx="176">
                  <c:v>44779</c:v>
                </c:pt>
                <c:pt idx="177">
                  <c:v>44780</c:v>
                </c:pt>
                <c:pt idx="178">
                  <c:v>44781</c:v>
                </c:pt>
                <c:pt idx="179">
                  <c:v>44782</c:v>
                </c:pt>
                <c:pt idx="180">
                  <c:v>44783</c:v>
                </c:pt>
                <c:pt idx="181">
                  <c:v>44784</c:v>
                </c:pt>
                <c:pt idx="182">
                  <c:v>44785</c:v>
                </c:pt>
                <c:pt idx="183">
                  <c:v>44786</c:v>
                </c:pt>
                <c:pt idx="184">
                  <c:v>44787</c:v>
                </c:pt>
                <c:pt idx="185">
                  <c:v>44788</c:v>
                </c:pt>
                <c:pt idx="186">
                  <c:v>44789</c:v>
                </c:pt>
                <c:pt idx="187">
                  <c:v>44790</c:v>
                </c:pt>
                <c:pt idx="188">
                  <c:v>44791</c:v>
                </c:pt>
                <c:pt idx="189">
                  <c:v>44792</c:v>
                </c:pt>
                <c:pt idx="190">
                  <c:v>44793</c:v>
                </c:pt>
                <c:pt idx="191">
                  <c:v>44794</c:v>
                </c:pt>
                <c:pt idx="192">
                  <c:v>44795</c:v>
                </c:pt>
                <c:pt idx="193">
                  <c:v>44796</c:v>
                </c:pt>
                <c:pt idx="194">
                  <c:v>44797</c:v>
                </c:pt>
                <c:pt idx="195">
                  <c:v>44798</c:v>
                </c:pt>
                <c:pt idx="196">
                  <c:v>44799</c:v>
                </c:pt>
                <c:pt idx="197">
                  <c:v>44800</c:v>
                </c:pt>
                <c:pt idx="198">
                  <c:v>44801</c:v>
                </c:pt>
                <c:pt idx="199">
                  <c:v>44802</c:v>
                </c:pt>
                <c:pt idx="200">
                  <c:v>44803</c:v>
                </c:pt>
                <c:pt idx="201">
                  <c:v>44804</c:v>
                </c:pt>
                <c:pt idx="202">
                  <c:v>44805</c:v>
                </c:pt>
                <c:pt idx="203">
                  <c:v>44806</c:v>
                </c:pt>
                <c:pt idx="204">
                  <c:v>44807</c:v>
                </c:pt>
                <c:pt idx="205">
                  <c:v>44808</c:v>
                </c:pt>
                <c:pt idx="206">
                  <c:v>44809</c:v>
                </c:pt>
                <c:pt idx="207">
                  <c:v>44810</c:v>
                </c:pt>
                <c:pt idx="208">
                  <c:v>44811</c:v>
                </c:pt>
                <c:pt idx="209">
                  <c:v>44816</c:v>
                </c:pt>
                <c:pt idx="210">
                  <c:v>44817</c:v>
                </c:pt>
                <c:pt idx="211">
                  <c:v>44818</c:v>
                </c:pt>
                <c:pt idx="212">
                  <c:v>44819</c:v>
                </c:pt>
                <c:pt idx="213">
                  <c:v>44820</c:v>
                </c:pt>
                <c:pt idx="214">
                  <c:v>44821</c:v>
                </c:pt>
                <c:pt idx="215">
                  <c:v>44822</c:v>
                </c:pt>
                <c:pt idx="216">
                  <c:v>44823</c:v>
                </c:pt>
                <c:pt idx="217">
                  <c:v>44824</c:v>
                </c:pt>
                <c:pt idx="218">
                  <c:v>44825</c:v>
                </c:pt>
                <c:pt idx="219">
                  <c:v>44826</c:v>
                </c:pt>
                <c:pt idx="220">
                  <c:v>44827</c:v>
                </c:pt>
                <c:pt idx="221">
                  <c:v>44828</c:v>
                </c:pt>
                <c:pt idx="222">
                  <c:v>44829</c:v>
                </c:pt>
                <c:pt idx="223">
                  <c:v>44830</c:v>
                </c:pt>
                <c:pt idx="224">
                  <c:v>44831</c:v>
                </c:pt>
                <c:pt idx="225">
                  <c:v>44832</c:v>
                </c:pt>
                <c:pt idx="226">
                  <c:v>44833</c:v>
                </c:pt>
                <c:pt idx="227">
                  <c:v>44834</c:v>
                </c:pt>
                <c:pt idx="228">
                  <c:v>44835</c:v>
                </c:pt>
                <c:pt idx="229">
                  <c:v>44836</c:v>
                </c:pt>
                <c:pt idx="230">
                  <c:v>44837</c:v>
                </c:pt>
                <c:pt idx="231">
                  <c:v>44838</c:v>
                </c:pt>
                <c:pt idx="232">
                  <c:v>44839</c:v>
                </c:pt>
                <c:pt idx="233">
                  <c:v>44840</c:v>
                </c:pt>
                <c:pt idx="234">
                  <c:v>44841</c:v>
                </c:pt>
                <c:pt idx="235">
                  <c:v>44842</c:v>
                </c:pt>
                <c:pt idx="236">
                  <c:v>44843</c:v>
                </c:pt>
                <c:pt idx="237">
                  <c:v>44844</c:v>
                </c:pt>
                <c:pt idx="238">
                  <c:v>44845</c:v>
                </c:pt>
                <c:pt idx="239">
                  <c:v>44846</c:v>
                </c:pt>
                <c:pt idx="240">
                  <c:v>44847</c:v>
                </c:pt>
                <c:pt idx="241">
                  <c:v>44848</c:v>
                </c:pt>
                <c:pt idx="242">
                  <c:v>44849</c:v>
                </c:pt>
                <c:pt idx="243">
                  <c:v>44850</c:v>
                </c:pt>
                <c:pt idx="244">
                  <c:v>44851</c:v>
                </c:pt>
                <c:pt idx="245">
                  <c:v>44852</c:v>
                </c:pt>
                <c:pt idx="246">
                  <c:v>44853</c:v>
                </c:pt>
                <c:pt idx="247">
                  <c:v>44854</c:v>
                </c:pt>
                <c:pt idx="248">
                  <c:v>44855</c:v>
                </c:pt>
                <c:pt idx="249">
                  <c:v>44856</c:v>
                </c:pt>
                <c:pt idx="250">
                  <c:v>44857</c:v>
                </c:pt>
                <c:pt idx="251">
                  <c:v>44858</c:v>
                </c:pt>
                <c:pt idx="252">
                  <c:v>44859</c:v>
                </c:pt>
                <c:pt idx="253">
                  <c:v>44860</c:v>
                </c:pt>
                <c:pt idx="254">
                  <c:v>44861</c:v>
                </c:pt>
                <c:pt idx="255">
                  <c:v>44862</c:v>
                </c:pt>
                <c:pt idx="256">
                  <c:v>44863</c:v>
                </c:pt>
                <c:pt idx="257">
                  <c:v>44864</c:v>
                </c:pt>
                <c:pt idx="258">
                  <c:v>44865</c:v>
                </c:pt>
                <c:pt idx="259">
                  <c:v>44866</c:v>
                </c:pt>
                <c:pt idx="260">
                  <c:v>44867</c:v>
                </c:pt>
                <c:pt idx="261">
                  <c:v>44868</c:v>
                </c:pt>
                <c:pt idx="262">
                  <c:v>44869</c:v>
                </c:pt>
                <c:pt idx="263">
                  <c:v>44870</c:v>
                </c:pt>
                <c:pt idx="264">
                  <c:v>44871</c:v>
                </c:pt>
                <c:pt idx="265">
                  <c:v>44872</c:v>
                </c:pt>
                <c:pt idx="266">
                  <c:v>44873</c:v>
                </c:pt>
                <c:pt idx="267">
                  <c:v>44874</c:v>
                </c:pt>
                <c:pt idx="268">
                  <c:v>44875</c:v>
                </c:pt>
                <c:pt idx="269">
                  <c:v>44876</c:v>
                </c:pt>
                <c:pt idx="270">
                  <c:v>44877</c:v>
                </c:pt>
                <c:pt idx="271">
                  <c:v>44878</c:v>
                </c:pt>
                <c:pt idx="272">
                  <c:v>44879</c:v>
                </c:pt>
                <c:pt idx="273">
                  <c:v>44880</c:v>
                </c:pt>
                <c:pt idx="274">
                  <c:v>44881</c:v>
                </c:pt>
                <c:pt idx="275">
                  <c:v>44882</c:v>
                </c:pt>
                <c:pt idx="276">
                  <c:v>44883</c:v>
                </c:pt>
                <c:pt idx="277">
                  <c:v>44884</c:v>
                </c:pt>
                <c:pt idx="278">
                  <c:v>44885</c:v>
                </c:pt>
                <c:pt idx="279">
                  <c:v>44886</c:v>
                </c:pt>
                <c:pt idx="280">
                  <c:v>44887</c:v>
                </c:pt>
                <c:pt idx="281">
                  <c:v>44888</c:v>
                </c:pt>
                <c:pt idx="282">
                  <c:v>44889</c:v>
                </c:pt>
                <c:pt idx="283">
                  <c:v>44890</c:v>
                </c:pt>
                <c:pt idx="284">
                  <c:v>44891</c:v>
                </c:pt>
                <c:pt idx="285">
                  <c:v>44892</c:v>
                </c:pt>
                <c:pt idx="286">
                  <c:v>44893</c:v>
                </c:pt>
                <c:pt idx="287">
                  <c:v>44894</c:v>
                </c:pt>
                <c:pt idx="288">
                  <c:v>44895</c:v>
                </c:pt>
                <c:pt idx="289">
                  <c:v>44896</c:v>
                </c:pt>
                <c:pt idx="290">
                  <c:v>44897</c:v>
                </c:pt>
                <c:pt idx="291">
                  <c:v>44898</c:v>
                </c:pt>
                <c:pt idx="292">
                  <c:v>44899</c:v>
                </c:pt>
                <c:pt idx="293">
                  <c:v>44900</c:v>
                </c:pt>
                <c:pt idx="294">
                  <c:v>44901</c:v>
                </c:pt>
                <c:pt idx="295">
                  <c:v>44902</c:v>
                </c:pt>
                <c:pt idx="296">
                  <c:v>44903</c:v>
                </c:pt>
                <c:pt idx="297">
                  <c:v>44904</c:v>
                </c:pt>
                <c:pt idx="298">
                  <c:v>44905</c:v>
                </c:pt>
                <c:pt idx="299">
                  <c:v>44906</c:v>
                </c:pt>
                <c:pt idx="300">
                  <c:v>44907</c:v>
                </c:pt>
                <c:pt idx="301">
                  <c:v>44908</c:v>
                </c:pt>
                <c:pt idx="302">
                  <c:v>44909</c:v>
                </c:pt>
                <c:pt idx="303">
                  <c:v>44911</c:v>
                </c:pt>
                <c:pt idx="304">
                  <c:v>44912</c:v>
                </c:pt>
                <c:pt idx="305">
                  <c:v>44913</c:v>
                </c:pt>
                <c:pt idx="306">
                  <c:v>44914</c:v>
                </c:pt>
                <c:pt idx="307">
                  <c:v>44915</c:v>
                </c:pt>
                <c:pt idx="308">
                  <c:v>44916</c:v>
                </c:pt>
                <c:pt idx="309">
                  <c:v>44917</c:v>
                </c:pt>
                <c:pt idx="310">
                  <c:v>44918</c:v>
                </c:pt>
                <c:pt idx="311">
                  <c:v>44919</c:v>
                </c:pt>
                <c:pt idx="312">
                  <c:v>44920</c:v>
                </c:pt>
                <c:pt idx="313">
                  <c:v>44921</c:v>
                </c:pt>
                <c:pt idx="314">
                  <c:v>44922</c:v>
                </c:pt>
                <c:pt idx="315">
                  <c:v>44923</c:v>
                </c:pt>
                <c:pt idx="316">
                  <c:v>44924</c:v>
                </c:pt>
                <c:pt idx="317">
                  <c:v>44925</c:v>
                </c:pt>
                <c:pt idx="318">
                  <c:v>44926</c:v>
                </c:pt>
                <c:pt idx="319">
                  <c:v>44927</c:v>
                </c:pt>
                <c:pt idx="320">
                  <c:v>44928</c:v>
                </c:pt>
                <c:pt idx="321">
                  <c:v>44929</c:v>
                </c:pt>
                <c:pt idx="322">
                  <c:v>44930</c:v>
                </c:pt>
                <c:pt idx="323">
                  <c:v>44931</c:v>
                </c:pt>
                <c:pt idx="324">
                  <c:v>44932</c:v>
                </c:pt>
                <c:pt idx="325">
                  <c:v>44933</c:v>
                </c:pt>
                <c:pt idx="326">
                  <c:v>44934</c:v>
                </c:pt>
                <c:pt idx="327">
                  <c:v>44935</c:v>
                </c:pt>
                <c:pt idx="328">
                  <c:v>44936</c:v>
                </c:pt>
                <c:pt idx="329">
                  <c:v>44937</c:v>
                </c:pt>
                <c:pt idx="330">
                  <c:v>44938</c:v>
                </c:pt>
                <c:pt idx="331">
                  <c:v>44939</c:v>
                </c:pt>
                <c:pt idx="332">
                  <c:v>44940</c:v>
                </c:pt>
                <c:pt idx="333">
                  <c:v>44941</c:v>
                </c:pt>
                <c:pt idx="334">
                  <c:v>44942</c:v>
                </c:pt>
                <c:pt idx="335">
                  <c:v>44943</c:v>
                </c:pt>
                <c:pt idx="336">
                  <c:v>44944</c:v>
                </c:pt>
                <c:pt idx="337">
                  <c:v>44945</c:v>
                </c:pt>
                <c:pt idx="338">
                  <c:v>44946</c:v>
                </c:pt>
                <c:pt idx="339">
                  <c:v>44947</c:v>
                </c:pt>
                <c:pt idx="340">
                  <c:v>44948</c:v>
                </c:pt>
                <c:pt idx="341">
                  <c:v>44949</c:v>
                </c:pt>
                <c:pt idx="342">
                  <c:v>44950</c:v>
                </c:pt>
                <c:pt idx="343">
                  <c:v>44951</c:v>
                </c:pt>
                <c:pt idx="344">
                  <c:v>44952</c:v>
                </c:pt>
                <c:pt idx="345">
                  <c:v>44953</c:v>
                </c:pt>
                <c:pt idx="346">
                  <c:v>44954</c:v>
                </c:pt>
                <c:pt idx="347">
                  <c:v>44955</c:v>
                </c:pt>
                <c:pt idx="348">
                  <c:v>44956</c:v>
                </c:pt>
                <c:pt idx="349">
                  <c:v>44957</c:v>
                </c:pt>
                <c:pt idx="350">
                  <c:v>44958</c:v>
                </c:pt>
                <c:pt idx="351">
                  <c:v>44959</c:v>
                </c:pt>
                <c:pt idx="352">
                  <c:v>44960</c:v>
                </c:pt>
                <c:pt idx="353">
                  <c:v>44961</c:v>
                </c:pt>
                <c:pt idx="354">
                  <c:v>44962</c:v>
                </c:pt>
                <c:pt idx="355">
                  <c:v>44963</c:v>
                </c:pt>
                <c:pt idx="356">
                  <c:v>44964</c:v>
                </c:pt>
                <c:pt idx="357">
                  <c:v>44965</c:v>
                </c:pt>
                <c:pt idx="358">
                  <c:v>44966</c:v>
                </c:pt>
                <c:pt idx="359">
                  <c:v>44967</c:v>
                </c:pt>
                <c:pt idx="360">
                  <c:v>44968</c:v>
                </c:pt>
                <c:pt idx="361">
                  <c:v>44969</c:v>
                </c:pt>
                <c:pt idx="362">
                  <c:v>44970</c:v>
                </c:pt>
                <c:pt idx="363">
                  <c:v>44971</c:v>
                </c:pt>
                <c:pt idx="364">
                  <c:v>44972</c:v>
                </c:pt>
                <c:pt idx="365">
                  <c:v>44973</c:v>
                </c:pt>
                <c:pt idx="366">
                  <c:v>44974</c:v>
                </c:pt>
                <c:pt idx="367">
                  <c:v>44975</c:v>
                </c:pt>
                <c:pt idx="368">
                  <c:v>44976</c:v>
                </c:pt>
                <c:pt idx="369">
                  <c:v>44977</c:v>
                </c:pt>
                <c:pt idx="370">
                  <c:v>44978</c:v>
                </c:pt>
                <c:pt idx="371">
                  <c:v>44979</c:v>
                </c:pt>
                <c:pt idx="372">
                  <c:v>44980</c:v>
                </c:pt>
                <c:pt idx="373">
                  <c:v>44981</c:v>
                </c:pt>
                <c:pt idx="374">
                  <c:v>44982</c:v>
                </c:pt>
                <c:pt idx="375">
                  <c:v>44983</c:v>
                </c:pt>
                <c:pt idx="376">
                  <c:v>44984</c:v>
                </c:pt>
                <c:pt idx="377">
                  <c:v>44985</c:v>
                </c:pt>
                <c:pt idx="378">
                  <c:v>44986</c:v>
                </c:pt>
                <c:pt idx="379">
                  <c:v>44987</c:v>
                </c:pt>
                <c:pt idx="380">
                  <c:v>44988</c:v>
                </c:pt>
                <c:pt idx="381">
                  <c:v>44989</c:v>
                </c:pt>
                <c:pt idx="382">
                  <c:v>44990</c:v>
                </c:pt>
                <c:pt idx="383">
                  <c:v>44991</c:v>
                </c:pt>
                <c:pt idx="384">
                  <c:v>44992</c:v>
                </c:pt>
                <c:pt idx="385">
                  <c:v>44993</c:v>
                </c:pt>
                <c:pt idx="386">
                  <c:v>44994</c:v>
                </c:pt>
                <c:pt idx="387">
                  <c:v>44995</c:v>
                </c:pt>
                <c:pt idx="388">
                  <c:v>44996</c:v>
                </c:pt>
                <c:pt idx="389">
                  <c:v>44997</c:v>
                </c:pt>
                <c:pt idx="390">
                  <c:v>44998</c:v>
                </c:pt>
                <c:pt idx="391">
                  <c:v>44999</c:v>
                </c:pt>
                <c:pt idx="392">
                  <c:v>45000</c:v>
                </c:pt>
                <c:pt idx="393">
                  <c:v>45001</c:v>
                </c:pt>
                <c:pt idx="394">
                  <c:v>45002</c:v>
                </c:pt>
                <c:pt idx="395">
                  <c:v>45003</c:v>
                </c:pt>
                <c:pt idx="396">
                  <c:v>45004</c:v>
                </c:pt>
                <c:pt idx="397">
                  <c:v>45005</c:v>
                </c:pt>
                <c:pt idx="398">
                  <c:v>45006</c:v>
                </c:pt>
                <c:pt idx="399">
                  <c:v>45007</c:v>
                </c:pt>
                <c:pt idx="400">
                  <c:v>45008</c:v>
                </c:pt>
                <c:pt idx="401">
                  <c:v>45009</c:v>
                </c:pt>
                <c:pt idx="402">
                  <c:v>45010</c:v>
                </c:pt>
                <c:pt idx="403">
                  <c:v>45011</c:v>
                </c:pt>
                <c:pt idx="404">
                  <c:v>45012</c:v>
                </c:pt>
                <c:pt idx="405">
                  <c:v>45013</c:v>
                </c:pt>
                <c:pt idx="406">
                  <c:v>45014</c:v>
                </c:pt>
                <c:pt idx="407">
                  <c:v>45015</c:v>
                </c:pt>
                <c:pt idx="408">
                  <c:v>45016</c:v>
                </c:pt>
                <c:pt idx="409">
                  <c:v>45017</c:v>
                </c:pt>
                <c:pt idx="410">
                  <c:v>45018</c:v>
                </c:pt>
                <c:pt idx="411">
                  <c:v>45019</c:v>
                </c:pt>
                <c:pt idx="412">
                  <c:v>45020</c:v>
                </c:pt>
                <c:pt idx="413">
                  <c:v>45021</c:v>
                </c:pt>
                <c:pt idx="414">
                  <c:v>45022</c:v>
                </c:pt>
                <c:pt idx="415">
                  <c:v>45023</c:v>
                </c:pt>
                <c:pt idx="416">
                  <c:v>45024</c:v>
                </c:pt>
                <c:pt idx="417">
                  <c:v>45025</c:v>
                </c:pt>
                <c:pt idx="418">
                  <c:v>45026</c:v>
                </c:pt>
                <c:pt idx="419">
                  <c:v>45027</c:v>
                </c:pt>
                <c:pt idx="420">
                  <c:v>45028</c:v>
                </c:pt>
                <c:pt idx="421">
                  <c:v>45029</c:v>
                </c:pt>
                <c:pt idx="422">
                  <c:v>45030</c:v>
                </c:pt>
                <c:pt idx="423">
                  <c:v>45031</c:v>
                </c:pt>
                <c:pt idx="424">
                  <c:v>45032</c:v>
                </c:pt>
                <c:pt idx="425">
                  <c:v>45033</c:v>
                </c:pt>
                <c:pt idx="426">
                  <c:v>45034</c:v>
                </c:pt>
                <c:pt idx="427">
                  <c:v>45035</c:v>
                </c:pt>
                <c:pt idx="428">
                  <c:v>45036</c:v>
                </c:pt>
                <c:pt idx="429">
                  <c:v>45037</c:v>
                </c:pt>
                <c:pt idx="430">
                  <c:v>45038</c:v>
                </c:pt>
                <c:pt idx="431">
                  <c:v>45039</c:v>
                </c:pt>
                <c:pt idx="432">
                  <c:v>45040</c:v>
                </c:pt>
                <c:pt idx="433">
                  <c:v>45041</c:v>
                </c:pt>
                <c:pt idx="434">
                  <c:v>45042</c:v>
                </c:pt>
                <c:pt idx="435">
                  <c:v>45043</c:v>
                </c:pt>
                <c:pt idx="436">
                  <c:v>45044</c:v>
                </c:pt>
                <c:pt idx="437">
                  <c:v>45045</c:v>
                </c:pt>
                <c:pt idx="438">
                  <c:v>45046</c:v>
                </c:pt>
                <c:pt idx="439">
                  <c:v>45047</c:v>
                </c:pt>
                <c:pt idx="440">
                  <c:v>45048</c:v>
                </c:pt>
                <c:pt idx="441">
                  <c:v>45049</c:v>
                </c:pt>
                <c:pt idx="442">
                  <c:v>45050</c:v>
                </c:pt>
                <c:pt idx="443">
                  <c:v>45051</c:v>
                </c:pt>
                <c:pt idx="444">
                  <c:v>45052</c:v>
                </c:pt>
                <c:pt idx="445">
                  <c:v>45053</c:v>
                </c:pt>
                <c:pt idx="446">
                  <c:v>45054</c:v>
                </c:pt>
                <c:pt idx="447">
                  <c:v>45055</c:v>
                </c:pt>
                <c:pt idx="448">
                  <c:v>45056</c:v>
                </c:pt>
                <c:pt idx="449">
                  <c:v>45057</c:v>
                </c:pt>
                <c:pt idx="450">
                  <c:v>45058</c:v>
                </c:pt>
                <c:pt idx="451">
                  <c:v>45059</c:v>
                </c:pt>
                <c:pt idx="452">
                  <c:v>45060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45066</c:v>
                </c:pt>
                <c:pt idx="459">
                  <c:v>45067</c:v>
                </c:pt>
                <c:pt idx="460">
                  <c:v>45068</c:v>
                </c:pt>
                <c:pt idx="461">
                  <c:v>45069</c:v>
                </c:pt>
                <c:pt idx="462">
                  <c:v>45070</c:v>
                </c:pt>
                <c:pt idx="463">
                  <c:v>45071</c:v>
                </c:pt>
                <c:pt idx="464">
                  <c:v>45072</c:v>
                </c:pt>
                <c:pt idx="465">
                  <c:v>45073</c:v>
                </c:pt>
                <c:pt idx="466">
                  <c:v>45074</c:v>
                </c:pt>
                <c:pt idx="467">
                  <c:v>45075</c:v>
                </c:pt>
                <c:pt idx="468">
                  <c:v>45076</c:v>
                </c:pt>
                <c:pt idx="469">
                  <c:v>45077</c:v>
                </c:pt>
                <c:pt idx="470">
                  <c:v>45078</c:v>
                </c:pt>
                <c:pt idx="471">
                  <c:v>45079</c:v>
                </c:pt>
                <c:pt idx="472">
                  <c:v>45080</c:v>
                </c:pt>
                <c:pt idx="473">
                  <c:v>45081</c:v>
                </c:pt>
                <c:pt idx="474">
                  <c:v>45082</c:v>
                </c:pt>
                <c:pt idx="475">
                  <c:v>45083</c:v>
                </c:pt>
                <c:pt idx="476">
                  <c:v>45084</c:v>
                </c:pt>
                <c:pt idx="477">
                  <c:v>45085</c:v>
                </c:pt>
                <c:pt idx="478">
                  <c:v>45086</c:v>
                </c:pt>
                <c:pt idx="479">
                  <c:v>45087</c:v>
                </c:pt>
                <c:pt idx="480">
                  <c:v>45088</c:v>
                </c:pt>
                <c:pt idx="481">
                  <c:v>45089</c:v>
                </c:pt>
                <c:pt idx="482">
                  <c:v>45090</c:v>
                </c:pt>
                <c:pt idx="483">
                  <c:v>45091</c:v>
                </c:pt>
                <c:pt idx="484">
                  <c:v>45092</c:v>
                </c:pt>
                <c:pt idx="485">
                  <c:v>45093</c:v>
                </c:pt>
                <c:pt idx="486">
                  <c:v>45094</c:v>
                </c:pt>
                <c:pt idx="487">
                  <c:v>45095</c:v>
                </c:pt>
                <c:pt idx="488">
                  <c:v>45096</c:v>
                </c:pt>
                <c:pt idx="489">
                  <c:v>45097</c:v>
                </c:pt>
                <c:pt idx="490">
                  <c:v>45098</c:v>
                </c:pt>
                <c:pt idx="491">
                  <c:v>45099</c:v>
                </c:pt>
                <c:pt idx="492">
                  <c:v>45100</c:v>
                </c:pt>
                <c:pt idx="493">
                  <c:v>45101</c:v>
                </c:pt>
                <c:pt idx="494">
                  <c:v>45102</c:v>
                </c:pt>
                <c:pt idx="495">
                  <c:v>45103</c:v>
                </c:pt>
                <c:pt idx="496">
                  <c:v>45104</c:v>
                </c:pt>
                <c:pt idx="497">
                  <c:v>45105</c:v>
                </c:pt>
                <c:pt idx="498">
                  <c:v>45106</c:v>
                </c:pt>
                <c:pt idx="499">
                  <c:v>45107</c:v>
                </c:pt>
                <c:pt idx="500">
                  <c:v>45108</c:v>
                </c:pt>
                <c:pt idx="501">
                  <c:v>45109</c:v>
                </c:pt>
                <c:pt idx="502">
                  <c:v>45110</c:v>
                </c:pt>
                <c:pt idx="503">
                  <c:v>45111</c:v>
                </c:pt>
                <c:pt idx="504">
                  <c:v>45112</c:v>
                </c:pt>
                <c:pt idx="505">
                  <c:v>45113</c:v>
                </c:pt>
                <c:pt idx="506">
                  <c:v>45114</c:v>
                </c:pt>
                <c:pt idx="507">
                  <c:v>45115</c:v>
                </c:pt>
                <c:pt idx="508">
                  <c:v>45116</c:v>
                </c:pt>
                <c:pt idx="509">
                  <c:v>45117</c:v>
                </c:pt>
                <c:pt idx="510">
                  <c:v>45118</c:v>
                </c:pt>
                <c:pt idx="511">
                  <c:v>45119</c:v>
                </c:pt>
                <c:pt idx="512">
                  <c:v>45120</c:v>
                </c:pt>
                <c:pt idx="513">
                  <c:v>45121</c:v>
                </c:pt>
                <c:pt idx="514">
                  <c:v>45122</c:v>
                </c:pt>
                <c:pt idx="515">
                  <c:v>45123</c:v>
                </c:pt>
                <c:pt idx="516">
                  <c:v>45124</c:v>
                </c:pt>
                <c:pt idx="517">
                  <c:v>45125</c:v>
                </c:pt>
                <c:pt idx="518">
                  <c:v>45126</c:v>
                </c:pt>
                <c:pt idx="519">
                  <c:v>45127</c:v>
                </c:pt>
                <c:pt idx="520">
                  <c:v>45128</c:v>
                </c:pt>
                <c:pt idx="521">
                  <c:v>45129</c:v>
                </c:pt>
                <c:pt idx="522">
                  <c:v>45130</c:v>
                </c:pt>
                <c:pt idx="523">
                  <c:v>45131</c:v>
                </c:pt>
                <c:pt idx="524">
                  <c:v>45132</c:v>
                </c:pt>
                <c:pt idx="525">
                  <c:v>45133</c:v>
                </c:pt>
                <c:pt idx="526">
                  <c:v>45134</c:v>
                </c:pt>
                <c:pt idx="527">
                  <c:v>45135</c:v>
                </c:pt>
                <c:pt idx="528">
                  <c:v>45136</c:v>
                </c:pt>
                <c:pt idx="529">
                  <c:v>45137</c:v>
                </c:pt>
                <c:pt idx="530">
                  <c:v>45138</c:v>
                </c:pt>
                <c:pt idx="531">
                  <c:v>45139</c:v>
                </c:pt>
                <c:pt idx="532">
                  <c:v>45140</c:v>
                </c:pt>
                <c:pt idx="533">
                  <c:v>45141</c:v>
                </c:pt>
                <c:pt idx="534">
                  <c:v>45142</c:v>
                </c:pt>
                <c:pt idx="535">
                  <c:v>45143</c:v>
                </c:pt>
                <c:pt idx="536">
                  <c:v>45144</c:v>
                </c:pt>
                <c:pt idx="537">
                  <c:v>45145</c:v>
                </c:pt>
                <c:pt idx="538">
                  <c:v>45146</c:v>
                </c:pt>
                <c:pt idx="539">
                  <c:v>45147</c:v>
                </c:pt>
                <c:pt idx="540">
                  <c:v>45148</c:v>
                </c:pt>
                <c:pt idx="541">
                  <c:v>45149</c:v>
                </c:pt>
                <c:pt idx="542">
                  <c:v>45150</c:v>
                </c:pt>
                <c:pt idx="543">
                  <c:v>45151</c:v>
                </c:pt>
                <c:pt idx="544">
                  <c:v>45152</c:v>
                </c:pt>
                <c:pt idx="545">
                  <c:v>45153</c:v>
                </c:pt>
                <c:pt idx="546">
                  <c:v>45154</c:v>
                </c:pt>
                <c:pt idx="547">
                  <c:v>45155</c:v>
                </c:pt>
                <c:pt idx="548">
                  <c:v>45156</c:v>
                </c:pt>
                <c:pt idx="549">
                  <c:v>45157</c:v>
                </c:pt>
                <c:pt idx="550">
                  <c:v>45158</c:v>
                </c:pt>
                <c:pt idx="551">
                  <c:v>45159</c:v>
                </c:pt>
                <c:pt idx="552">
                  <c:v>45160</c:v>
                </c:pt>
                <c:pt idx="553">
                  <c:v>45161</c:v>
                </c:pt>
                <c:pt idx="554">
                  <c:v>45162</c:v>
                </c:pt>
                <c:pt idx="555">
                  <c:v>45163</c:v>
                </c:pt>
                <c:pt idx="556">
                  <c:v>45164</c:v>
                </c:pt>
                <c:pt idx="557">
                  <c:v>45165</c:v>
                </c:pt>
                <c:pt idx="558">
                  <c:v>45166</c:v>
                </c:pt>
                <c:pt idx="559">
                  <c:v>45167</c:v>
                </c:pt>
                <c:pt idx="560">
                  <c:v>45168</c:v>
                </c:pt>
                <c:pt idx="561">
                  <c:v>45169</c:v>
                </c:pt>
                <c:pt idx="562">
                  <c:v>45170</c:v>
                </c:pt>
                <c:pt idx="563">
                  <c:v>45171</c:v>
                </c:pt>
                <c:pt idx="564">
                  <c:v>45172</c:v>
                </c:pt>
                <c:pt idx="565">
                  <c:v>45173</c:v>
                </c:pt>
                <c:pt idx="566">
                  <c:v>45174</c:v>
                </c:pt>
                <c:pt idx="567">
                  <c:v>45175</c:v>
                </c:pt>
                <c:pt idx="568">
                  <c:v>45176</c:v>
                </c:pt>
                <c:pt idx="569">
                  <c:v>45177</c:v>
                </c:pt>
                <c:pt idx="570">
                  <c:v>45178</c:v>
                </c:pt>
                <c:pt idx="571">
                  <c:v>45179</c:v>
                </c:pt>
                <c:pt idx="572">
                  <c:v>45180</c:v>
                </c:pt>
                <c:pt idx="573">
                  <c:v>45181</c:v>
                </c:pt>
                <c:pt idx="574">
                  <c:v>45182</c:v>
                </c:pt>
                <c:pt idx="575">
                  <c:v>45183</c:v>
                </c:pt>
                <c:pt idx="576">
                  <c:v>45184</c:v>
                </c:pt>
                <c:pt idx="577">
                  <c:v>45185</c:v>
                </c:pt>
                <c:pt idx="578">
                  <c:v>45186</c:v>
                </c:pt>
                <c:pt idx="579">
                  <c:v>45187</c:v>
                </c:pt>
                <c:pt idx="580">
                  <c:v>45188</c:v>
                </c:pt>
                <c:pt idx="581">
                  <c:v>45189</c:v>
                </c:pt>
                <c:pt idx="582">
                  <c:v>45190</c:v>
                </c:pt>
                <c:pt idx="583">
                  <c:v>45191</c:v>
                </c:pt>
                <c:pt idx="584">
                  <c:v>45192</c:v>
                </c:pt>
                <c:pt idx="585">
                  <c:v>45193</c:v>
                </c:pt>
                <c:pt idx="586">
                  <c:v>45194</c:v>
                </c:pt>
                <c:pt idx="587">
                  <c:v>45195</c:v>
                </c:pt>
                <c:pt idx="588">
                  <c:v>45196</c:v>
                </c:pt>
                <c:pt idx="589">
                  <c:v>45197</c:v>
                </c:pt>
                <c:pt idx="590">
                  <c:v>45198</c:v>
                </c:pt>
                <c:pt idx="591">
                  <c:v>45199</c:v>
                </c:pt>
                <c:pt idx="592">
                  <c:v>45200</c:v>
                </c:pt>
                <c:pt idx="593">
                  <c:v>45201</c:v>
                </c:pt>
                <c:pt idx="594">
                  <c:v>45202</c:v>
                </c:pt>
                <c:pt idx="595">
                  <c:v>45203</c:v>
                </c:pt>
                <c:pt idx="596">
                  <c:v>45204</c:v>
                </c:pt>
                <c:pt idx="597">
                  <c:v>45205</c:v>
                </c:pt>
                <c:pt idx="598">
                  <c:v>45206</c:v>
                </c:pt>
                <c:pt idx="599">
                  <c:v>45207</c:v>
                </c:pt>
                <c:pt idx="600">
                  <c:v>45208</c:v>
                </c:pt>
                <c:pt idx="601">
                  <c:v>45209</c:v>
                </c:pt>
                <c:pt idx="602">
                  <c:v>45210</c:v>
                </c:pt>
                <c:pt idx="603">
                  <c:v>45211</c:v>
                </c:pt>
                <c:pt idx="604">
                  <c:v>45212</c:v>
                </c:pt>
                <c:pt idx="605">
                  <c:v>45213</c:v>
                </c:pt>
                <c:pt idx="606">
                  <c:v>45214</c:v>
                </c:pt>
                <c:pt idx="607">
                  <c:v>45215</c:v>
                </c:pt>
                <c:pt idx="608">
                  <c:v>45216</c:v>
                </c:pt>
                <c:pt idx="609">
                  <c:v>45217</c:v>
                </c:pt>
                <c:pt idx="610">
                  <c:v>45218</c:v>
                </c:pt>
                <c:pt idx="611">
                  <c:v>45219</c:v>
                </c:pt>
                <c:pt idx="612">
                  <c:v>45220</c:v>
                </c:pt>
                <c:pt idx="613">
                  <c:v>45221</c:v>
                </c:pt>
                <c:pt idx="614">
                  <c:v>45222</c:v>
                </c:pt>
                <c:pt idx="615">
                  <c:v>45223</c:v>
                </c:pt>
                <c:pt idx="616">
                  <c:v>45224</c:v>
                </c:pt>
                <c:pt idx="617">
                  <c:v>45225</c:v>
                </c:pt>
                <c:pt idx="618">
                  <c:v>45226</c:v>
                </c:pt>
                <c:pt idx="619">
                  <c:v>45227</c:v>
                </c:pt>
                <c:pt idx="620">
                  <c:v>45228</c:v>
                </c:pt>
                <c:pt idx="621">
                  <c:v>45229</c:v>
                </c:pt>
                <c:pt idx="622">
                  <c:v>45230</c:v>
                </c:pt>
                <c:pt idx="623">
                  <c:v>45231</c:v>
                </c:pt>
                <c:pt idx="624">
                  <c:v>45232</c:v>
                </c:pt>
                <c:pt idx="625">
                  <c:v>45233</c:v>
                </c:pt>
                <c:pt idx="626">
                  <c:v>45234</c:v>
                </c:pt>
                <c:pt idx="627">
                  <c:v>45235</c:v>
                </c:pt>
                <c:pt idx="628">
                  <c:v>45236</c:v>
                </c:pt>
                <c:pt idx="629">
                  <c:v>45237</c:v>
                </c:pt>
                <c:pt idx="630">
                  <c:v>45239</c:v>
                </c:pt>
                <c:pt idx="631">
                  <c:v>45240</c:v>
                </c:pt>
                <c:pt idx="632">
                  <c:v>45241</c:v>
                </c:pt>
                <c:pt idx="633">
                  <c:v>45242</c:v>
                </c:pt>
                <c:pt idx="634">
                  <c:v>45243</c:v>
                </c:pt>
                <c:pt idx="635">
                  <c:v>45244</c:v>
                </c:pt>
                <c:pt idx="636">
                  <c:v>45245</c:v>
                </c:pt>
                <c:pt idx="637">
                  <c:v>45246</c:v>
                </c:pt>
                <c:pt idx="638">
                  <c:v>45247</c:v>
                </c:pt>
                <c:pt idx="639">
                  <c:v>45248</c:v>
                </c:pt>
                <c:pt idx="640">
                  <c:v>45249</c:v>
                </c:pt>
                <c:pt idx="641">
                  <c:v>45250</c:v>
                </c:pt>
                <c:pt idx="642">
                  <c:v>45251</c:v>
                </c:pt>
                <c:pt idx="643">
                  <c:v>45252</c:v>
                </c:pt>
                <c:pt idx="644">
                  <c:v>45253</c:v>
                </c:pt>
                <c:pt idx="645">
                  <c:v>45254</c:v>
                </c:pt>
                <c:pt idx="646">
                  <c:v>45255</c:v>
                </c:pt>
                <c:pt idx="647">
                  <c:v>45256</c:v>
                </c:pt>
                <c:pt idx="648">
                  <c:v>45257</c:v>
                </c:pt>
                <c:pt idx="649">
                  <c:v>45258</c:v>
                </c:pt>
                <c:pt idx="650">
                  <c:v>45259</c:v>
                </c:pt>
                <c:pt idx="651">
                  <c:v>45260</c:v>
                </c:pt>
                <c:pt idx="652">
                  <c:v>45261</c:v>
                </c:pt>
                <c:pt idx="653">
                  <c:v>45262</c:v>
                </c:pt>
                <c:pt idx="654">
                  <c:v>45263</c:v>
                </c:pt>
                <c:pt idx="655">
                  <c:v>45264</c:v>
                </c:pt>
                <c:pt idx="656">
                  <c:v>45265</c:v>
                </c:pt>
                <c:pt idx="657">
                  <c:v>45266</c:v>
                </c:pt>
                <c:pt idx="658">
                  <c:v>45267</c:v>
                </c:pt>
                <c:pt idx="659">
                  <c:v>45268</c:v>
                </c:pt>
                <c:pt idx="660">
                  <c:v>45269</c:v>
                </c:pt>
                <c:pt idx="661">
                  <c:v>45270</c:v>
                </c:pt>
                <c:pt idx="662">
                  <c:v>45271</c:v>
                </c:pt>
                <c:pt idx="663">
                  <c:v>45272</c:v>
                </c:pt>
                <c:pt idx="664">
                  <c:v>45273</c:v>
                </c:pt>
                <c:pt idx="665">
                  <c:v>45274</c:v>
                </c:pt>
                <c:pt idx="666">
                  <c:v>45275</c:v>
                </c:pt>
                <c:pt idx="667">
                  <c:v>45276</c:v>
                </c:pt>
                <c:pt idx="668">
                  <c:v>45277</c:v>
                </c:pt>
                <c:pt idx="669">
                  <c:v>45278</c:v>
                </c:pt>
                <c:pt idx="670">
                  <c:v>45279</c:v>
                </c:pt>
                <c:pt idx="671">
                  <c:v>45280</c:v>
                </c:pt>
                <c:pt idx="672">
                  <c:v>45281</c:v>
                </c:pt>
                <c:pt idx="673">
                  <c:v>45282</c:v>
                </c:pt>
                <c:pt idx="674">
                  <c:v>45283</c:v>
                </c:pt>
                <c:pt idx="675">
                  <c:v>45284</c:v>
                </c:pt>
                <c:pt idx="676">
                  <c:v>45285</c:v>
                </c:pt>
                <c:pt idx="677">
                  <c:v>45286</c:v>
                </c:pt>
                <c:pt idx="678">
                  <c:v>45287</c:v>
                </c:pt>
                <c:pt idx="679">
                  <c:v>45288</c:v>
                </c:pt>
                <c:pt idx="680">
                  <c:v>45289</c:v>
                </c:pt>
                <c:pt idx="681">
                  <c:v>45290</c:v>
                </c:pt>
                <c:pt idx="682">
                  <c:v>45291</c:v>
                </c:pt>
                <c:pt idx="683">
                  <c:v>45292</c:v>
                </c:pt>
                <c:pt idx="684">
                  <c:v>45293</c:v>
                </c:pt>
                <c:pt idx="685">
                  <c:v>45294</c:v>
                </c:pt>
                <c:pt idx="686">
                  <c:v>45295</c:v>
                </c:pt>
                <c:pt idx="687">
                  <c:v>45296</c:v>
                </c:pt>
                <c:pt idx="688">
                  <c:v>45297</c:v>
                </c:pt>
                <c:pt idx="689">
                  <c:v>45298</c:v>
                </c:pt>
                <c:pt idx="690">
                  <c:v>45299</c:v>
                </c:pt>
                <c:pt idx="691">
                  <c:v>45300</c:v>
                </c:pt>
                <c:pt idx="692">
                  <c:v>45301</c:v>
                </c:pt>
                <c:pt idx="693">
                  <c:v>45302</c:v>
                </c:pt>
                <c:pt idx="694">
                  <c:v>45303</c:v>
                </c:pt>
                <c:pt idx="695">
                  <c:v>45304</c:v>
                </c:pt>
                <c:pt idx="696">
                  <c:v>45305</c:v>
                </c:pt>
                <c:pt idx="697">
                  <c:v>45306</c:v>
                </c:pt>
                <c:pt idx="698">
                  <c:v>45307</c:v>
                </c:pt>
                <c:pt idx="699">
                  <c:v>45308</c:v>
                </c:pt>
                <c:pt idx="700">
                  <c:v>45309</c:v>
                </c:pt>
                <c:pt idx="701">
                  <c:v>45310</c:v>
                </c:pt>
                <c:pt idx="702">
                  <c:v>45311</c:v>
                </c:pt>
                <c:pt idx="703">
                  <c:v>45312</c:v>
                </c:pt>
                <c:pt idx="704">
                  <c:v>45313</c:v>
                </c:pt>
                <c:pt idx="705">
                  <c:v>45314</c:v>
                </c:pt>
                <c:pt idx="706">
                  <c:v>45315</c:v>
                </c:pt>
                <c:pt idx="707">
                  <c:v>45316</c:v>
                </c:pt>
                <c:pt idx="708">
                  <c:v>45317</c:v>
                </c:pt>
                <c:pt idx="709">
                  <c:v>45318</c:v>
                </c:pt>
                <c:pt idx="710">
                  <c:v>45319</c:v>
                </c:pt>
                <c:pt idx="711">
                  <c:v>45320</c:v>
                </c:pt>
                <c:pt idx="712">
                  <c:v>45321</c:v>
                </c:pt>
                <c:pt idx="713">
                  <c:v>45322</c:v>
                </c:pt>
                <c:pt idx="714">
                  <c:v>45323</c:v>
                </c:pt>
                <c:pt idx="715">
                  <c:v>45324</c:v>
                </c:pt>
                <c:pt idx="716">
                  <c:v>45325</c:v>
                </c:pt>
                <c:pt idx="717">
                  <c:v>45326</c:v>
                </c:pt>
                <c:pt idx="718">
                  <c:v>45327</c:v>
                </c:pt>
                <c:pt idx="719">
                  <c:v>45328</c:v>
                </c:pt>
                <c:pt idx="720">
                  <c:v>45329</c:v>
                </c:pt>
                <c:pt idx="721">
                  <c:v>45330</c:v>
                </c:pt>
                <c:pt idx="722">
                  <c:v>45331</c:v>
                </c:pt>
                <c:pt idx="723">
                  <c:v>45332</c:v>
                </c:pt>
                <c:pt idx="724">
                  <c:v>45333</c:v>
                </c:pt>
                <c:pt idx="725">
                  <c:v>45334</c:v>
                </c:pt>
                <c:pt idx="726">
                  <c:v>45335</c:v>
                </c:pt>
                <c:pt idx="727">
                  <c:v>45336</c:v>
                </c:pt>
                <c:pt idx="728">
                  <c:v>45337</c:v>
                </c:pt>
                <c:pt idx="729">
                  <c:v>45338</c:v>
                </c:pt>
                <c:pt idx="730">
                  <c:v>45339</c:v>
                </c:pt>
                <c:pt idx="731">
                  <c:v>45340</c:v>
                </c:pt>
                <c:pt idx="732">
                  <c:v>45341</c:v>
                </c:pt>
                <c:pt idx="733">
                  <c:v>45342</c:v>
                </c:pt>
                <c:pt idx="734">
                  <c:v>45343</c:v>
                </c:pt>
                <c:pt idx="735">
                  <c:v>45344</c:v>
                </c:pt>
                <c:pt idx="736">
                  <c:v>45345</c:v>
                </c:pt>
                <c:pt idx="737">
                  <c:v>45346</c:v>
                </c:pt>
                <c:pt idx="738">
                  <c:v>45347</c:v>
                </c:pt>
                <c:pt idx="739">
                  <c:v>45348</c:v>
                </c:pt>
                <c:pt idx="740">
                  <c:v>45349</c:v>
                </c:pt>
                <c:pt idx="741">
                  <c:v>45350</c:v>
                </c:pt>
                <c:pt idx="742">
                  <c:v>45351</c:v>
                </c:pt>
                <c:pt idx="743">
                  <c:v>45352</c:v>
                </c:pt>
                <c:pt idx="744">
                  <c:v>45353</c:v>
                </c:pt>
                <c:pt idx="745">
                  <c:v>45354</c:v>
                </c:pt>
                <c:pt idx="746">
                  <c:v>45355</c:v>
                </c:pt>
                <c:pt idx="747">
                  <c:v>45356</c:v>
                </c:pt>
                <c:pt idx="748">
                  <c:v>45357</c:v>
                </c:pt>
                <c:pt idx="749">
                  <c:v>45358</c:v>
                </c:pt>
                <c:pt idx="750">
                  <c:v>45359</c:v>
                </c:pt>
                <c:pt idx="751">
                  <c:v>45360</c:v>
                </c:pt>
                <c:pt idx="752">
                  <c:v>45361</c:v>
                </c:pt>
                <c:pt idx="753">
                  <c:v>45362</c:v>
                </c:pt>
                <c:pt idx="754">
                  <c:v>45363</c:v>
                </c:pt>
                <c:pt idx="755">
                  <c:v>45364</c:v>
                </c:pt>
                <c:pt idx="756">
                  <c:v>45365</c:v>
                </c:pt>
                <c:pt idx="757">
                  <c:v>45366</c:v>
                </c:pt>
                <c:pt idx="758">
                  <c:v>45367</c:v>
                </c:pt>
                <c:pt idx="759">
                  <c:v>45368</c:v>
                </c:pt>
                <c:pt idx="760">
                  <c:v>45369</c:v>
                </c:pt>
                <c:pt idx="761">
                  <c:v>45370</c:v>
                </c:pt>
                <c:pt idx="762">
                  <c:v>45371</c:v>
                </c:pt>
                <c:pt idx="763">
                  <c:v>45372</c:v>
                </c:pt>
                <c:pt idx="764">
                  <c:v>45373</c:v>
                </c:pt>
                <c:pt idx="765">
                  <c:v>45374</c:v>
                </c:pt>
                <c:pt idx="766">
                  <c:v>45375</c:v>
                </c:pt>
                <c:pt idx="767">
                  <c:v>45376</c:v>
                </c:pt>
                <c:pt idx="768">
                  <c:v>45377</c:v>
                </c:pt>
                <c:pt idx="769">
                  <c:v>45378</c:v>
                </c:pt>
                <c:pt idx="770">
                  <c:v>45379</c:v>
                </c:pt>
                <c:pt idx="771">
                  <c:v>45380</c:v>
                </c:pt>
                <c:pt idx="772">
                  <c:v>45381</c:v>
                </c:pt>
                <c:pt idx="773">
                  <c:v>45382</c:v>
                </c:pt>
                <c:pt idx="774">
                  <c:v>45383</c:v>
                </c:pt>
                <c:pt idx="775">
                  <c:v>45384</c:v>
                </c:pt>
                <c:pt idx="776">
                  <c:v>45385</c:v>
                </c:pt>
                <c:pt idx="777">
                  <c:v>45386</c:v>
                </c:pt>
                <c:pt idx="778">
                  <c:v>45387</c:v>
                </c:pt>
                <c:pt idx="779">
                  <c:v>45388</c:v>
                </c:pt>
                <c:pt idx="780">
                  <c:v>45389</c:v>
                </c:pt>
                <c:pt idx="781">
                  <c:v>45390</c:v>
                </c:pt>
                <c:pt idx="782">
                  <c:v>45391</c:v>
                </c:pt>
                <c:pt idx="783">
                  <c:v>45392</c:v>
                </c:pt>
                <c:pt idx="784">
                  <c:v>45393</c:v>
                </c:pt>
                <c:pt idx="785">
                  <c:v>45394</c:v>
                </c:pt>
                <c:pt idx="786">
                  <c:v>45395</c:v>
                </c:pt>
                <c:pt idx="787">
                  <c:v>45396</c:v>
                </c:pt>
                <c:pt idx="788">
                  <c:v>45397</c:v>
                </c:pt>
                <c:pt idx="789">
                  <c:v>45398</c:v>
                </c:pt>
                <c:pt idx="790">
                  <c:v>45399</c:v>
                </c:pt>
                <c:pt idx="791">
                  <c:v>45400</c:v>
                </c:pt>
                <c:pt idx="792">
                  <c:v>45401</c:v>
                </c:pt>
                <c:pt idx="793">
                  <c:v>45402</c:v>
                </c:pt>
                <c:pt idx="794">
                  <c:v>45403</c:v>
                </c:pt>
                <c:pt idx="795">
                  <c:v>45404</c:v>
                </c:pt>
                <c:pt idx="796">
                  <c:v>45405</c:v>
                </c:pt>
                <c:pt idx="797">
                  <c:v>45406</c:v>
                </c:pt>
                <c:pt idx="798">
                  <c:v>45407</c:v>
                </c:pt>
                <c:pt idx="799">
                  <c:v>45408</c:v>
                </c:pt>
                <c:pt idx="800">
                  <c:v>45409</c:v>
                </c:pt>
                <c:pt idx="801">
                  <c:v>45410</c:v>
                </c:pt>
                <c:pt idx="802">
                  <c:v>45411</c:v>
                </c:pt>
                <c:pt idx="803">
                  <c:v>45412</c:v>
                </c:pt>
                <c:pt idx="804">
                  <c:v>45413</c:v>
                </c:pt>
                <c:pt idx="805">
                  <c:v>45414</c:v>
                </c:pt>
                <c:pt idx="806">
                  <c:v>45415</c:v>
                </c:pt>
                <c:pt idx="807">
                  <c:v>45416</c:v>
                </c:pt>
                <c:pt idx="808">
                  <c:v>45417</c:v>
                </c:pt>
                <c:pt idx="809">
                  <c:v>45418</c:v>
                </c:pt>
                <c:pt idx="810">
                  <c:v>45419</c:v>
                </c:pt>
                <c:pt idx="811">
                  <c:v>45420</c:v>
                </c:pt>
                <c:pt idx="812">
                  <c:v>45421</c:v>
                </c:pt>
                <c:pt idx="813">
                  <c:v>45422</c:v>
                </c:pt>
                <c:pt idx="814">
                  <c:v>45423</c:v>
                </c:pt>
                <c:pt idx="815">
                  <c:v>45424</c:v>
                </c:pt>
                <c:pt idx="816">
                  <c:v>45425</c:v>
                </c:pt>
                <c:pt idx="817">
                  <c:v>45426</c:v>
                </c:pt>
                <c:pt idx="818">
                  <c:v>45427</c:v>
                </c:pt>
                <c:pt idx="819">
                  <c:v>45428</c:v>
                </c:pt>
                <c:pt idx="820">
                  <c:v>45429</c:v>
                </c:pt>
                <c:pt idx="821">
                  <c:v>45430</c:v>
                </c:pt>
                <c:pt idx="822">
                  <c:v>45431</c:v>
                </c:pt>
                <c:pt idx="823">
                  <c:v>45432</c:v>
                </c:pt>
                <c:pt idx="824">
                  <c:v>45433</c:v>
                </c:pt>
                <c:pt idx="825">
                  <c:v>45434</c:v>
                </c:pt>
                <c:pt idx="826">
                  <c:v>45435</c:v>
                </c:pt>
                <c:pt idx="827">
                  <c:v>45436</c:v>
                </c:pt>
                <c:pt idx="828">
                  <c:v>45437</c:v>
                </c:pt>
                <c:pt idx="829">
                  <c:v>45438</c:v>
                </c:pt>
                <c:pt idx="830">
                  <c:v>45439</c:v>
                </c:pt>
                <c:pt idx="831">
                  <c:v>45440</c:v>
                </c:pt>
                <c:pt idx="832">
                  <c:v>45441</c:v>
                </c:pt>
                <c:pt idx="833">
                  <c:v>45442</c:v>
                </c:pt>
                <c:pt idx="834">
                  <c:v>45443</c:v>
                </c:pt>
                <c:pt idx="835">
                  <c:v>45444</c:v>
                </c:pt>
                <c:pt idx="836">
                  <c:v>45445</c:v>
                </c:pt>
                <c:pt idx="837">
                  <c:v>45446</c:v>
                </c:pt>
                <c:pt idx="838">
                  <c:v>45447</c:v>
                </c:pt>
                <c:pt idx="839">
                  <c:v>45448</c:v>
                </c:pt>
                <c:pt idx="840">
                  <c:v>45449</c:v>
                </c:pt>
                <c:pt idx="841">
                  <c:v>45450</c:v>
                </c:pt>
                <c:pt idx="842">
                  <c:v>45451</c:v>
                </c:pt>
                <c:pt idx="843">
                  <c:v>45452</c:v>
                </c:pt>
                <c:pt idx="844">
                  <c:v>45453</c:v>
                </c:pt>
                <c:pt idx="845">
                  <c:v>45454</c:v>
                </c:pt>
                <c:pt idx="846">
                  <c:v>45455</c:v>
                </c:pt>
                <c:pt idx="847">
                  <c:v>45456</c:v>
                </c:pt>
                <c:pt idx="848">
                  <c:v>45457</c:v>
                </c:pt>
                <c:pt idx="849">
                  <c:v>45458</c:v>
                </c:pt>
                <c:pt idx="850">
                  <c:v>45459</c:v>
                </c:pt>
                <c:pt idx="851">
                  <c:v>45460</c:v>
                </c:pt>
                <c:pt idx="852">
                  <c:v>45461</c:v>
                </c:pt>
                <c:pt idx="853">
                  <c:v>45462</c:v>
                </c:pt>
                <c:pt idx="854">
                  <c:v>45463</c:v>
                </c:pt>
                <c:pt idx="855">
                  <c:v>45464</c:v>
                </c:pt>
                <c:pt idx="856">
                  <c:v>45465</c:v>
                </c:pt>
                <c:pt idx="857">
                  <c:v>45466</c:v>
                </c:pt>
                <c:pt idx="858">
                  <c:v>45467</c:v>
                </c:pt>
                <c:pt idx="859">
                  <c:v>45468</c:v>
                </c:pt>
                <c:pt idx="860">
                  <c:v>45469</c:v>
                </c:pt>
              </c:numCache>
            </c:numRef>
          </c:cat>
          <c:val>
            <c:numRef>
              <c:f>'Bahia Academia'!$B$2:$B$862</c:f>
              <c:numCache>
                <c:formatCode>0.00</c:formatCode>
                <c:ptCount val="861"/>
                <c:pt idx="0">
                  <c:v>25.065666666666669</c:v>
                </c:pt>
                <c:pt idx="1">
                  <c:v>25.200333333333333</c:v>
                </c:pt>
                <c:pt idx="2">
                  <c:v>25.121541666666669</c:v>
                </c:pt>
                <c:pt idx="3">
                  <c:v>25.170416666666672</c:v>
                </c:pt>
                <c:pt idx="4">
                  <c:v>26.595249999999997</c:v>
                </c:pt>
                <c:pt idx="5">
                  <c:v>26.93320833333334</c:v>
                </c:pt>
                <c:pt idx="6">
                  <c:v>26.614583333333339</c:v>
                </c:pt>
                <c:pt idx="7">
                  <c:v>26.942041666666665</c:v>
                </c:pt>
                <c:pt idx="8">
                  <c:v>27.039500000000004</c:v>
                </c:pt>
                <c:pt idx="9">
                  <c:v>26.433333333333341</c:v>
                </c:pt>
                <c:pt idx="10">
                  <c:v>26.780750000000001</c:v>
                </c:pt>
                <c:pt idx="11">
                  <c:v>26.433624999999996</c:v>
                </c:pt>
                <c:pt idx="12">
                  <c:v>26.203125000000004</c:v>
                </c:pt>
                <c:pt idx="13">
                  <c:v>26.442541666666671</c:v>
                </c:pt>
                <c:pt idx="14">
                  <c:v>25.629333333333332</c:v>
                </c:pt>
                <c:pt idx="15">
                  <c:v>25.244333333333334</c:v>
                </c:pt>
                <c:pt idx="16">
                  <c:v>26.881250000000005</c:v>
                </c:pt>
                <c:pt idx="17">
                  <c:v>26.724833333333336</c:v>
                </c:pt>
                <c:pt idx="18">
                  <c:v>26.110249999999997</c:v>
                </c:pt>
                <c:pt idx="19">
                  <c:v>25.332291666666666</c:v>
                </c:pt>
                <c:pt idx="20">
                  <c:v>25.311166666666669</c:v>
                </c:pt>
                <c:pt idx="21">
                  <c:v>24.822791666666671</c:v>
                </c:pt>
                <c:pt idx="22">
                  <c:v>25.652749999999997</c:v>
                </c:pt>
                <c:pt idx="23">
                  <c:v>26.086333333333339</c:v>
                </c:pt>
                <c:pt idx="24">
                  <c:v>25.910708333333332</c:v>
                </c:pt>
                <c:pt idx="25">
                  <c:v>25.509333333333334</c:v>
                </c:pt>
                <c:pt idx="26">
                  <c:v>26.038125000000004</c:v>
                </c:pt>
                <c:pt idx="27">
                  <c:v>26.723208333333329</c:v>
                </c:pt>
                <c:pt idx="28">
                  <c:v>27.032041666666668</c:v>
                </c:pt>
                <c:pt idx="29">
                  <c:v>27.010375</c:v>
                </c:pt>
                <c:pt idx="30">
                  <c:v>27.19058333333334</c:v>
                </c:pt>
                <c:pt idx="31">
                  <c:v>27.724833333333336</c:v>
                </c:pt>
                <c:pt idx="32">
                  <c:v>28.218708333333328</c:v>
                </c:pt>
                <c:pt idx="33">
                  <c:v>28.684916666666666</c:v>
                </c:pt>
                <c:pt idx="34">
                  <c:v>29.282583333333331</c:v>
                </c:pt>
                <c:pt idx="35">
                  <c:v>29.749333333333325</c:v>
                </c:pt>
                <c:pt idx="36">
                  <c:v>29.786458333333325</c:v>
                </c:pt>
                <c:pt idx="37">
                  <c:v>29.582208333333327</c:v>
                </c:pt>
                <c:pt idx="38">
                  <c:v>29.477666666666664</c:v>
                </c:pt>
                <c:pt idx="39">
                  <c:v>29.730208333333337</c:v>
                </c:pt>
                <c:pt idx="40">
                  <c:v>29.704541666666668</c:v>
                </c:pt>
                <c:pt idx="41">
                  <c:v>29.227999999999994</c:v>
                </c:pt>
                <c:pt idx="42">
                  <c:v>28.746333333333329</c:v>
                </c:pt>
                <c:pt idx="43">
                  <c:v>28.118374999999997</c:v>
                </c:pt>
                <c:pt idx="44">
                  <c:v>28.354875000000003</c:v>
                </c:pt>
                <c:pt idx="45">
                  <c:v>28.48629166666667</c:v>
                </c:pt>
                <c:pt idx="46">
                  <c:v>27.838083333333334</c:v>
                </c:pt>
                <c:pt idx="47">
                  <c:v>27.572291666666672</c:v>
                </c:pt>
                <c:pt idx="48">
                  <c:v>26.060958333333335</c:v>
                </c:pt>
                <c:pt idx="49">
                  <c:v>26.816125000000003</c:v>
                </c:pt>
                <c:pt idx="50">
                  <c:v>27.494791666666668</c:v>
                </c:pt>
                <c:pt idx="51">
                  <c:v>27.386666666666674</c:v>
                </c:pt>
                <c:pt idx="52">
                  <c:v>26.773458333333334</c:v>
                </c:pt>
                <c:pt idx="53">
                  <c:v>26.718374999999995</c:v>
                </c:pt>
                <c:pt idx="54">
                  <c:v>27.110833333333336</c:v>
                </c:pt>
                <c:pt idx="55">
                  <c:v>27.252041666666667</c:v>
                </c:pt>
                <c:pt idx="56">
                  <c:v>27.359416666666672</c:v>
                </c:pt>
                <c:pt idx="57">
                  <c:v>26.521083333333333</c:v>
                </c:pt>
                <c:pt idx="58">
                  <c:v>27.11375</c:v>
                </c:pt>
                <c:pt idx="59">
                  <c:v>27.420374999999993</c:v>
                </c:pt>
                <c:pt idx="60">
                  <c:v>27.333833333333335</c:v>
                </c:pt>
                <c:pt idx="61">
                  <c:v>26.891625000000001</c:v>
                </c:pt>
                <c:pt idx="62">
                  <c:v>26.443375</c:v>
                </c:pt>
                <c:pt idx="63">
                  <c:v>25.618583333333337</c:v>
                </c:pt>
                <c:pt idx="64">
                  <c:v>25.663791666666668</c:v>
                </c:pt>
                <c:pt idx="65">
                  <c:v>25.25866666666667</c:v>
                </c:pt>
                <c:pt idx="66">
                  <c:v>24.524708333333333</c:v>
                </c:pt>
                <c:pt idx="67">
                  <c:v>24.481499999999997</c:v>
                </c:pt>
                <c:pt idx="68">
                  <c:v>23.64929166666667</c:v>
                </c:pt>
                <c:pt idx="69">
                  <c:v>22.733166666666666</c:v>
                </c:pt>
                <c:pt idx="70">
                  <c:v>22.853291666666667</c:v>
                </c:pt>
                <c:pt idx="71">
                  <c:v>22.633458333333337</c:v>
                </c:pt>
                <c:pt idx="72">
                  <c:v>22.301666666666666</c:v>
                </c:pt>
                <c:pt idx="73">
                  <c:v>22.93375</c:v>
                </c:pt>
                <c:pt idx="74">
                  <c:v>24.387142857142859</c:v>
                </c:pt>
                <c:pt idx="75">
                  <c:v>24.255538461538471</c:v>
                </c:pt>
                <c:pt idx="76">
                  <c:v>23.128583333333349</c:v>
                </c:pt>
                <c:pt idx="77">
                  <c:v>23.629458333333343</c:v>
                </c:pt>
                <c:pt idx="78">
                  <c:v>23.729125000000007</c:v>
                </c:pt>
                <c:pt idx="79">
                  <c:v>23.288458333333338</c:v>
                </c:pt>
                <c:pt idx="80">
                  <c:v>23.328583333333341</c:v>
                </c:pt>
                <c:pt idx="81">
                  <c:v>23.709958333333336</c:v>
                </c:pt>
                <c:pt idx="82">
                  <c:v>23.540958333333336</c:v>
                </c:pt>
                <c:pt idx="83">
                  <c:v>23.208458333333336</c:v>
                </c:pt>
                <c:pt idx="84">
                  <c:v>23.084833333333336</c:v>
                </c:pt>
                <c:pt idx="85">
                  <c:v>23.164791666666673</c:v>
                </c:pt>
                <c:pt idx="86">
                  <c:v>22.992458333333335</c:v>
                </c:pt>
                <c:pt idx="87">
                  <c:v>23.169000000000008</c:v>
                </c:pt>
                <c:pt idx="88">
                  <c:v>23.674291666666665</c:v>
                </c:pt>
                <c:pt idx="89">
                  <c:v>23.846000000000004</c:v>
                </c:pt>
                <c:pt idx="90">
                  <c:v>23.072583333333331</c:v>
                </c:pt>
                <c:pt idx="91">
                  <c:v>22.84866666666667</c:v>
                </c:pt>
                <c:pt idx="92">
                  <c:v>22.732500000000012</c:v>
                </c:pt>
                <c:pt idx="93">
                  <c:v>22.848833333333328</c:v>
                </c:pt>
                <c:pt idx="94">
                  <c:v>23.428583333333339</c:v>
                </c:pt>
                <c:pt idx="95">
                  <c:v>23.954916666666662</c:v>
                </c:pt>
                <c:pt idx="96">
                  <c:v>23.244541666666667</c:v>
                </c:pt>
                <c:pt idx="97">
                  <c:v>22.913083333333336</c:v>
                </c:pt>
                <c:pt idx="98">
                  <c:v>22.984375</c:v>
                </c:pt>
                <c:pt idx="99">
                  <c:v>23.625458333333338</c:v>
                </c:pt>
                <c:pt idx="100">
                  <c:v>23.228041666666666</c:v>
                </c:pt>
                <c:pt idx="101">
                  <c:v>23.184458333333339</c:v>
                </c:pt>
                <c:pt idx="102">
                  <c:v>23.592916666666671</c:v>
                </c:pt>
                <c:pt idx="103">
                  <c:v>23.512583333333339</c:v>
                </c:pt>
                <c:pt idx="104">
                  <c:v>23.576833333333337</c:v>
                </c:pt>
                <c:pt idx="105">
                  <c:v>23.444625000000006</c:v>
                </c:pt>
                <c:pt idx="106">
                  <c:v>23.284250000000004</c:v>
                </c:pt>
                <c:pt idx="107">
                  <c:v>23.264166666666668</c:v>
                </c:pt>
                <c:pt idx="108">
                  <c:v>23.239999999999995</c:v>
                </c:pt>
                <c:pt idx="109">
                  <c:v>23.713541666666671</c:v>
                </c:pt>
                <c:pt idx="110">
                  <c:v>23.885708333333341</c:v>
                </c:pt>
                <c:pt idx="111">
                  <c:v>23.801375000000004</c:v>
                </c:pt>
                <c:pt idx="112">
                  <c:v>23.926124999999999</c:v>
                </c:pt>
                <c:pt idx="113">
                  <c:v>24.054333333333336</c:v>
                </c:pt>
                <c:pt idx="114">
                  <c:v>23.869583333333338</c:v>
                </c:pt>
                <c:pt idx="115">
                  <c:v>23.580708333333344</c:v>
                </c:pt>
                <c:pt idx="116">
                  <c:v>23.448625000000007</c:v>
                </c:pt>
                <c:pt idx="117">
                  <c:v>23.460458333333339</c:v>
                </c:pt>
                <c:pt idx="118">
                  <c:v>23.56483333333334</c:v>
                </c:pt>
                <c:pt idx="119">
                  <c:v>23.524833333333337</c:v>
                </c:pt>
                <c:pt idx="120">
                  <c:v>23.640875000000008</c:v>
                </c:pt>
                <c:pt idx="121">
                  <c:v>23.885666666666669</c:v>
                </c:pt>
                <c:pt idx="122">
                  <c:v>23.765166666666673</c:v>
                </c:pt>
                <c:pt idx="123">
                  <c:v>23.336208333333342</c:v>
                </c:pt>
                <c:pt idx="124">
                  <c:v>23.392625000000006</c:v>
                </c:pt>
                <c:pt idx="125">
                  <c:v>23.516458333333343</c:v>
                </c:pt>
                <c:pt idx="126">
                  <c:v>23.580791666666673</c:v>
                </c:pt>
                <c:pt idx="127">
                  <c:v>23.48070833333334</c:v>
                </c:pt>
                <c:pt idx="128">
                  <c:v>22.345499999999998</c:v>
                </c:pt>
                <c:pt idx="129">
                  <c:v>22.233791666666662</c:v>
                </c:pt>
                <c:pt idx="130">
                  <c:v>22.289791666666662</c:v>
                </c:pt>
                <c:pt idx="131">
                  <c:v>22.381375000000002</c:v>
                </c:pt>
                <c:pt idx="132">
                  <c:v>22.688874999999999</c:v>
                </c:pt>
                <c:pt idx="133">
                  <c:v>22.804458333333343</c:v>
                </c:pt>
                <c:pt idx="134">
                  <c:v>22.696625000000008</c:v>
                </c:pt>
                <c:pt idx="135">
                  <c:v>22.393333333333327</c:v>
                </c:pt>
                <c:pt idx="136">
                  <c:v>22.329708333333333</c:v>
                </c:pt>
                <c:pt idx="137">
                  <c:v>22.333583333333337</c:v>
                </c:pt>
                <c:pt idx="138">
                  <c:v>22.601041666666674</c:v>
                </c:pt>
                <c:pt idx="139">
                  <c:v>22.892208333333343</c:v>
                </c:pt>
                <c:pt idx="140">
                  <c:v>22.952416666666668</c:v>
                </c:pt>
                <c:pt idx="141">
                  <c:v>23.336666666666673</c:v>
                </c:pt>
                <c:pt idx="142">
                  <c:v>23.324333333333342</c:v>
                </c:pt>
                <c:pt idx="143">
                  <c:v>23.324208333333335</c:v>
                </c:pt>
                <c:pt idx="144">
                  <c:v>23.488708333333339</c:v>
                </c:pt>
                <c:pt idx="145">
                  <c:v>23.704916666666676</c:v>
                </c:pt>
                <c:pt idx="146">
                  <c:v>23.829416666666674</c:v>
                </c:pt>
                <c:pt idx="147">
                  <c:v>23.982083333333332</c:v>
                </c:pt>
                <c:pt idx="148">
                  <c:v>23.937749999999998</c:v>
                </c:pt>
                <c:pt idx="149">
                  <c:v>23.885625000000001</c:v>
                </c:pt>
                <c:pt idx="150">
                  <c:v>23.668916666666675</c:v>
                </c:pt>
                <c:pt idx="151">
                  <c:v>23.797375000000002</c:v>
                </c:pt>
                <c:pt idx="152">
                  <c:v>24.03433333333334</c:v>
                </c:pt>
                <c:pt idx="153">
                  <c:v>23.656833333333338</c:v>
                </c:pt>
                <c:pt idx="154">
                  <c:v>23.524500000000003</c:v>
                </c:pt>
                <c:pt idx="155">
                  <c:v>23.16020833333334</c:v>
                </c:pt>
                <c:pt idx="156">
                  <c:v>22.664833333333331</c:v>
                </c:pt>
                <c:pt idx="157">
                  <c:v>22.417375000000003</c:v>
                </c:pt>
                <c:pt idx="158">
                  <c:v>22.293666666666667</c:v>
                </c:pt>
                <c:pt idx="159">
                  <c:v>22.497166666666669</c:v>
                </c:pt>
                <c:pt idx="160">
                  <c:v>22.648958333333336</c:v>
                </c:pt>
                <c:pt idx="161">
                  <c:v>22.864416666666671</c:v>
                </c:pt>
                <c:pt idx="162">
                  <c:v>22.768541666666668</c:v>
                </c:pt>
                <c:pt idx="163">
                  <c:v>22.960583333333343</c:v>
                </c:pt>
                <c:pt idx="164">
                  <c:v>22.844416666666675</c:v>
                </c:pt>
                <c:pt idx="165">
                  <c:v>22.584833333333336</c:v>
                </c:pt>
                <c:pt idx="166">
                  <c:v>22.880500000000001</c:v>
                </c:pt>
                <c:pt idx="167">
                  <c:v>23.332416666666674</c:v>
                </c:pt>
                <c:pt idx="168">
                  <c:v>23.66895833333334</c:v>
                </c:pt>
                <c:pt idx="169">
                  <c:v>23.753291666666673</c:v>
                </c:pt>
                <c:pt idx="170">
                  <c:v>23.841416666666671</c:v>
                </c:pt>
                <c:pt idx="171">
                  <c:v>23.885583333333333</c:v>
                </c:pt>
                <c:pt idx="172">
                  <c:v>23.733125000000005</c:v>
                </c:pt>
                <c:pt idx="173">
                  <c:v>23.616875000000007</c:v>
                </c:pt>
                <c:pt idx="174">
                  <c:v>23.645333333333337</c:v>
                </c:pt>
                <c:pt idx="175">
                  <c:v>23.488625000000003</c:v>
                </c:pt>
                <c:pt idx="176">
                  <c:v>23.432375000000008</c:v>
                </c:pt>
                <c:pt idx="177">
                  <c:v>22.776500000000002</c:v>
                </c:pt>
                <c:pt idx="178">
                  <c:v>22.501041666666666</c:v>
                </c:pt>
                <c:pt idx="179">
                  <c:v>22.509166666666669</c:v>
                </c:pt>
                <c:pt idx="180">
                  <c:v>22.485208333333333</c:v>
                </c:pt>
                <c:pt idx="181">
                  <c:v>22.980374999999999</c:v>
                </c:pt>
                <c:pt idx="182">
                  <c:v>23.144041666666666</c:v>
                </c:pt>
                <c:pt idx="183">
                  <c:v>23.252166666666668</c:v>
                </c:pt>
                <c:pt idx="184">
                  <c:v>23.468583333333342</c:v>
                </c:pt>
                <c:pt idx="185">
                  <c:v>23.332166666666669</c:v>
                </c:pt>
                <c:pt idx="186">
                  <c:v>23.384541666666667</c:v>
                </c:pt>
                <c:pt idx="187">
                  <c:v>23.264250000000004</c:v>
                </c:pt>
                <c:pt idx="188">
                  <c:v>22.940250000000002</c:v>
                </c:pt>
                <c:pt idx="189">
                  <c:v>22.592791666666667</c:v>
                </c:pt>
                <c:pt idx="190">
                  <c:v>22.852791666666672</c:v>
                </c:pt>
                <c:pt idx="191">
                  <c:v>22.737000000000005</c:v>
                </c:pt>
                <c:pt idx="192">
                  <c:v>22.349374999999998</c:v>
                </c:pt>
                <c:pt idx="193">
                  <c:v>22.018583333333329</c:v>
                </c:pt>
                <c:pt idx="194">
                  <c:v>21.417541666666668</c:v>
                </c:pt>
                <c:pt idx="195">
                  <c:v>21.13141666666667</c:v>
                </c:pt>
                <c:pt idx="196">
                  <c:v>21.019833333333334</c:v>
                </c:pt>
                <c:pt idx="197">
                  <c:v>21.377958333333339</c:v>
                </c:pt>
                <c:pt idx="198">
                  <c:v>21.799583333333342</c:v>
                </c:pt>
                <c:pt idx="199">
                  <c:v>22.181875000000002</c:v>
                </c:pt>
                <c:pt idx="200">
                  <c:v>22.657</c:v>
                </c:pt>
                <c:pt idx="201">
                  <c:v>22.900333333333339</c:v>
                </c:pt>
                <c:pt idx="202">
                  <c:v>22.808541666666674</c:v>
                </c:pt>
                <c:pt idx="203">
                  <c:v>22.876458333333343</c:v>
                </c:pt>
                <c:pt idx="204">
                  <c:v>22.968291666666673</c:v>
                </c:pt>
                <c:pt idx="205">
                  <c:v>23.47708333333334</c:v>
                </c:pt>
                <c:pt idx="206">
                  <c:v>23.761208333333339</c:v>
                </c:pt>
                <c:pt idx="207">
                  <c:v>23.444458333333344</c:v>
                </c:pt>
                <c:pt idx="208">
                  <c:v>23.100818181818187</c:v>
                </c:pt>
                <c:pt idx="209">
                  <c:v>20.636692307692311</c:v>
                </c:pt>
                <c:pt idx="210">
                  <c:v>20.594999999999999</c:v>
                </c:pt>
                <c:pt idx="211">
                  <c:v>20.58304166666667</c:v>
                </c:pt>
                <c:pt idx="212">
                  <c:v>20.249541666666666</c:v>
                </c:pt>
                <c:pt idx="213">
                  <c:v>20.333250000000003</c:v>
                </c:pt>
                <c:pt idx="214">
                  <c:v>20.027416666666664</c:v>
                </c:pt>
                <c:pt idx="215">
                  <c:v>20.460208333333338</c:v>
                </c:pt>
                <c:pt idx="216">
                  <c:v>20.869041666666671</c:v>
                </c:pt>
                <c:pt idx="217">
                  <c:v>21.059666666666669</c:v>
                </c:pt>
                <c:pt idx="218">
                  <c:v>21.465291666666669</c:v>
                </c:pt>
                <c:pt idx="219">
                  <c:v>22.058541666666667</c:v>
                </c:pt>
                <c:pt idx="220">
                  <c:v>22.521166666666669</c:v>
                </c:pt>
                <c:pt idx="221">
                  <c:v>22.924375000000008</c:v>
                </c:pt>
                <c:pt idx="222">
                  <c:v>22.83645833333334</c:v>
                </c:pt>
                <c:pt idx="223">
                  <c:v>22.824541666666672</c:v>
                </c:pt>
                <c:pt idx="224">
                  <c:v>22.840583333333338</c:v>
                </c:pt>
                <c:pt idx="225">
                  <c:v>22.058666666666664</c:v>
                </c:pt>
                <c:pt idx="226">
                  <c:v>21.417791666666663</c:v>
                </c:pt>
                <c:pt idx="227">
                  <c:v>20.69829166666667</c:v>
                </c:pt>
                <c:pt idx="228">
                  <c:v>20.150374999999997</c:v>
                </c:pt>
                <c:pt idx="229">
                  <c:v>20.511916666666668</c:v>
                </c:pt>
                <c:pt idx="230">
                  <c:v>20.642624999999999</c:v>
                </c:pt>
                <c:pt idx="231">
                  <c:v>20.610958333333336</c:v>
                </c:pt>
                <c:pt idx="232">
                  <c:v>21.182916666666674</c:v>
                </c:pt>
                <c:pt idx="233">
                  <c:v>21.76004166666667</c:v>
                </c:pt>
                <c:pt idx="234">
                  <c:v>21.640375000000002</c:v>
                </c:pt>
                <c:pt idx="235">
                  <c:v>21.397625000000001</c:v>
                </c:pt>
                <c:pt idx="236">
                  <c:v>21.047749999999997</c:v>
                </c:pt>
                <c:pt idx="237">
                  <c:v>21.139208333333332</c:v>
                </c:pt>
                <c:pt idx="238">
                  <c:v>21.42154166666667</c:v>
                </c:pt>
                <c:pt idx="239">
                  <c:v>21.298291666666668</c:v>
                </c:pt>
                <c:pt idx="240">
                  <c:v>21.413791666666665</c:v>
                </c:pt>
                <c:pt idx="241">
                  <c:v>21.266541666666672</c:v>
                </c:pt>
                <c:pt idx="242">
                  <c:v>22.062791666666669</c:v>
                </c:pt>
                <c:pt idx="243">
                  <c:v>22.026583333333335</c:v>
                </c:pt>
                <c:pt idx="244">
                  <c:v>21.815666666666662</c:v>
                </c:pt>
                <c:pt idx="245">
                  <c:v>21.876000000000005</c:v>
                </c:pt>
                <c:pt idx="246">
                  <c:v>21.990958333333339</c:v>
                </c:pt>
                <c:pt idx="247">
                  <c:v>22.218624999999992</c:v>
                </c:pt>
                <c:pt idx="248">
                  <c:v>22.074541666666665</c:v>
                </c:pt>
                <c:pt idx="249">
                  <c:v>22.054708333333327</c:v>
                </c:pt>
                <c:pt idx="250">
                  <c:v>21.37766666666667</c:v>
                </c:pt>
                <c:pt idx="251">
                  <c:v>21.198833333333337</c:v>
                </c:pt>
                <c:pt idx="252">
                  <c:v>21.509166666666669</c:v>
                </c:pt>
                <c:pt idx="253">
                  <c:v>21.747833333333336</c:v>
                </c:pt>
                <c:pt idx="254">
                  <c:v>21.787916666666671</c:v>
                </c:pt>
                <c:pt idx="255">
                  <c:v>21.600625000000004</c:v>
                </c:pt>
                <c:pt idx="256">
                  <c:v>21.616791666666668</c:v>
                </c:pt>
                <c:pt idx="257">
                  <c:v>21.362000000000005</c:v>
                </c:pt>
                <c:pt idx="258">
                  <c:v>20.984416666666672</c:v>
                </c:pt>
                <c:pt idx="259">
                  <c:v>21.151333333333337</c:v>
                </c:pt>
                <c:pt idx="260">
                  <c:v>21.155083333333337</c:v>
                </c:pt>
                <c:pt idx="261">
                  <c:v>20.952333333333335</c:v>
                </c:pt>
                <c:pt idx="262">
                  <c:v>20.574791666666666</c:v>
                </c:pt>
                <c:pt idx="263">
                  <c:v>20.960416666666671</c:v>
                </c:pt>
                <c:pt idx="264">
                  <c:v>21.469458333333332</c:v>
                </c:pt>
                <c:pt idx="265">
                  <c:v>21.664291666666671</c:v>
                </c:pt>
                <c:pt idx="266">
                  <c:v>21.775750000000006</c:v>
                </c:pt>
                <c:pt idx="267">
                  <c:v>21.911249999999999</c:v>
                </c:pt>
                <c:pt idx="268">
                  <c:v>22.166416666666674</c:v>
                </c:pt>
                <c:pt idx="269">
                  <c:v>22.27395833333334</c:v>
                </c:pt>
                <c:pt idx="270">
                  <c:v>22.509375000000002</c:v>
                </c:pt>
                <c:pt idx="271">
                  <c:v>22.796541666666673</c:v>
                </c:pt>
                <c:pt idx="272">
                  <c:v>22.636916666666661</c:v>
                </c:pt>
                <c:pt idx="273">
                  <c:v>22.588791666666665</c:v>
                </c:pt>
                <c:pt idx="274">
                  <c:v>22.600750000000005</c:v>
                </c:pt>
                <c:pt idx="275">
                  <c:v>23.012000000000004</c:v>
                </c:pt>
                <c:pt idx="276">
                  <c:v>22.93245833333334</c:v>
                </c:pt>
                <c:pt idx="277">
                  <c:v>22.960333333333338</c:v>
                </c:pt>
                <c:pt idx="278">
                  <c:v>23.036375000000003</c:v>
                </c:pt>
                <c:pt idx="279">
                  <c:v>22.828500000000005</c:v>
                </c:pt>
                <c:pt idx="280">
                  <c:v>22.509166666666669</c:v>
                </c:pt>
                <c:pt idx="281">
                  <c:v>22.513249999999999</c:v>
                </c:pt>
                <c:pt idx="282">
                  <c:v>22.628916666666669</c:v>
                </c:pt>
                <c:pt idx="283">
                  <c:v>22.12629166666666</c:v>
                </c:pt>
                <c:pt idx="284">
                  <c:v>21.903291666666664</c:v>
                </c:pt>
                <c:pt idx="285">
                  <c:v>21.955416666666668</c:v>
                </c:pt>
                <c:pt idx="286">
                  <c:v>21.823541666666671</c:v>
                </c:pt>
                <c:pt idx="287">
                  <c:v>22.058625000000003</c:v>
                </c:pt>
                <c:pt idx="288">
                  <c:v>22.265666666666661</c:v>
                </c:pt>
                <c:pt idx="289">
                  <c:v>22.481166666666663</c:v>
                </c:pt>
                <c:pt idx="290">
                  <c:v>22.724625000000007</c:v>
                </c:pt>
                <c:pt idx="291">
                  <c:v>22.884416666666677</c:v>
                </c:pt>
                <c:pt idx="292">
                  <c:v>23.597583333333333</c:v>
                </c:pt>
                <c:pt idx="293">
                  <c:v>23.664833333333345</c:v>
                </c:pt>
                <c:pt idx="294">
                  <c:v>23.228083333333341</c:v>
                </c:pt>
                <c:pt idx="295">
                  <c:v>22.952250000000006</c:v>
                </c:pt>
                <c:pt idx="296">
                  <c:v>23.260083333333327</c:v>
                </c:pt>
                <c:pt idx="297">
                  <c:v>22.908500000000004</c:v>
                </c:pt>
                <c:pt idx="298">
                  <c:v>22.517166666666657</c:v>
                </c:pt>
                <c:pt idx="299">
                  <c:v>22.708874999999995</c:v>
                </c:pt>
                <c:pt idx="300">
                  <c:v>22.050458333333335</c:v>
                </c:pt>
                <c:pt idx="301">
                  <c:v>21.342083333333338</c:v>
                </c:pt>
                <c:pt idx="302">
                  <c:v>22.212117647058825</c:v>
                </c:pt>
                <c:pt idx="303">
                  <c:v>22.562624999999997</c:v>
                </c:pt>
                <c:pt idx="304">
                  <c:v>22.457249999999998</c:v>
                </c:pt>
                <c:pt idx="305">
                  <c:v>23.121708333333334</c:v>
                </c:pt>
                <c:pt idx="306">
                  <c:v>23.545249999999999</c:v>
                </c:pt>
                <c:pt idx="307">
                  <c:v>23.810208333333335</c:v>
                </c:pt>
                <c:pt idx="308">
                  <c:v>24.014375000000005</c:v>
                </c:pt>
                <c:pt idx="309">
                  <c:v>23.81345833333334</c:v>
                </c:pt>
                <c:pt idx="310">
                  <c:v>23.616666666666674</c:v>
                </c:pt>
                <c:pt idx="311">
                  <c:v>23.902083333333334</c:v>
                </c:pt>
                <c:pt idx="312">
                  <c:v>23.72900000000001</c:v>
                </c:pt>
                <c:pt idx="313">
                  <c:v>24.231999999999999</c:v>
                </c:pt>
                <c:pt idx="314">
                  <c:v>24.517583333333338</c:v>
                </c:pt>
                <c:pt idx="315">
                  <c:v>24.355958333333334</c:v>
                </c:pt>
                <c:pt idx="316">
                  <c:v>24.319624999999998</c:v>
                </c:pt>
                <c:pt idx="317">
                  <c:v>23.745708333333329</c:v>
                </c:pt>
                <c:pt idx="318">
                  <c:v>23.056958333333338</c:v>
                </c:pt>
                <c:pt idx="319">
                  <c:v>22.063041666666674</c:v>
                </c:pt>
                <c:pt idx="320">
                  <c:v>22.773875</c:v>
                </c:pt>
                <c:pt idx="321">
                  <c:v>23.188791666666678</c:v>
                </c:pt>
                <c:pt idx="322">
                  <c:v>23.469208333333338</c:v>
                </c:pt>
                <c:pt idx="323">
                  <c:v>23.914000000000001</c:v>
                </c:pt>
                <c:pt idx="324">
                  <c:v>24.110541666666666</c:v>
                </c:pt>
                <c:pt idx="325">
                  <c:v>24.40454166666667</c:v>
                </c:pt>
                <c:pt idx="326">
                  <c:v>24.689916666666676</c:v>
                </c:pt>
                <c:pt idx="327">
                  <c:v>24.504874999999998</c:v>
                </c:pt>
                <c:pt idx="328">
                  <c:v>24.304000000000002</c:v>
                </c:pt>
                <c:pt idx="329">
                  <c:v>24.219458333333336</c:v>
                </c:pt>
                <c:pt idx="330">
                  <c:v>24.658291666666667</c:v>
                </c:pt>
                <c:pt idx="331">
                  <c:v>25.207000000000004</c:v>
                </c:pt>
                <c:pt idx="332">
                  <c:v>25.254958333333338</c:v>
                </c:pt>
                <c:pt idx="333">
                  <c:v>25.452791666666666</c:v>
                </c:pt>
                <c:pt idx="334">
                  <c:v>25.473124999999996</c:v>
                </c:pt>
                <c:pt idx="335">
                  <c:v>25.586416666666661</c:v>
                </c:pt>
                <c:pt idx="336">
                  <c:v>25.673166666666663</c:v>
                </c:pt>
                <c:pt idx="337">
                  <c:v>25.602500000000003</c:v>
                </c:pt>
                <c:pt idx="338">
                  <c:v>25.392083333333328</c:v>
                </c:pt>
                <c:pt idx="339">
                  <c:v>25.676208333333335</c:v>
                </c:pt>
                <c:pt idx="340">
                  <c:v>25.97570833333333</c:v>
                </c:pt>
                <c:pt idx="341">
                  <c:v>26.07341666666667</c:v>
                </c:pt>
                <c:pt idx="342">
                  <c:v>25.729249999999993</c:v>
                </c:pt>
                <c:pt idx="343">
                  <c:v>24.120000000000008</c:v>
                </c:pt>
                <c:pt idx="344">
                  <c:v>23.927416666666669</c:v>
                </c:pt>
                <c:pt idx="345">
                  <c:v>24.260791666666663</c:v>
                </c:pt>
                <c:pt idx="346">
                  <c:v>24.956541666666666</c:v>
                </c:pt>
                <c:pt idx="347">
                  <c:v>25.631874999999997</c:v>
                </c:pt>
                <c:pt idx="348">
                  <c:v>26.045375000000003</c:v>
                </c:pt>
                <c:pt idx="349">
                  <c:v>26.386791666666667</c:v>
                </c:pt>
                <c:pt idx="350">
                  <c:v>26.603958333333338</c:v>
                </c:pt>
                <c:pt idx="351">
                  <c:v>27.015666666666661</c:v>
                </c:pt>
                <c:pt idx="352">
                  <c:v>27.367416666666667</c:v>
                </c:pt>
                <c:pt idx="353">
                  <c:v>26.987708333333334</c:v>
                </c:pt>
                <c:pt idx="354">
                  <c:v>28.201250000000002</c:v>
                </c:pt>
                <c:pt idx="355">
                  <c:v>27.899833333333333</c:v>
                </c:pt>
                <c:pt idx="356">
                  <c:v>26.88005882352941</c:v>
                </c:pt>
                <c:pt idx="358">
                  <c:v>27.517899999999997</c:v>
                </c:pt>
                <c:pt idx="359">
                  <c:v>27.260416666666668</c:v>
                </c:pt>
                <c:pt idx="360">
                  <c:v>27.515083333333326</c:v>
                </c:pt>
                <c:pt idx="361">
                  <c:v>27.62766666666667</c:v>
                </c:pt>
                <c:pt idx="362">
                  <c:v>27.399708333333326</c:v>
                </c:pt>
                <c:pt idx="363">
                  <c:v>26.053000000000008</c:v>
                </c:pt>
                <c:pt idx="364">
                  <c:v>26.96466666666667</c:v>
                </c:pt>
                <c:pt idx="365">
                  <c:v>28.161874999999995</c:v>
                </c:pt>
                <c:pt idx="366">
                  <c:v>28.638791666666673</c:v>
                </c:pt>
                <c:pt idx="367">
                  <c:v>28.523416666666662</c:v>
                </c:pt>
                <c:pt idx="368">
                  <c:v>28.295791666666663</c:v>
                </c:pt>
                <c:pt idx="369">
                  <c:v>27.235500000000005</c:v>
                </c:pt>
                <c:pt idx="370">
                  <c:v>27.165416666666669</c:v>
                </c:pt>
                <c:pt idx="371">
                  <c:v>27.456166666666672</c:v>
                </c:pt>
                <c:pt idx="372">
                  <c:v>26.88004166666666</c:v>
                </c:pt>
                <c:pt idx="373">
                  <c:v>26.748958333333331</c:v>
                </c:pt>
                <c:pt idx="374">
                  <c:v>26.304791666666663</c:v>
                </c:pt>
                <c:pt idx="375">
                  <c:v>25.42583333333333</c:v>
                </c:pt>
                <c:pt idx="376">
                  <c:v>24.658500000000007</c:v>
                </c:pt>
                <c:pt idx="377">
                  <c:v>26.306750000000005</c:v>
                </c:pt>
                <c:pt idx="378">
                  <c:v>26.733333333333331</c:v>
                </c:pt>
                <c:pt idx="379">
                  <c:v>26.428166666666669</c:v>
                </c:pt>
                <c:pt idx="380">
                  <c:v>25.946333333333342</c:v>
                </c:pt>
                <c:pt idx="381">
                  <c:v>26.558833333333336</c:v>
                </c:pt>
                <c:pt idx="382">
                  <c:v>26.863249999999997</c:v>
                </c:pt>
                <c:pt idx="383">
                  <c:v>26.440625000000001</c:v>
                </c:pt>
                <c:pt idx="384">
                  <c:v>26.194999999999997</c:v>
                </c:pt>
                <c:pt idx="385">
                  <c:v>25.96766666666667</c:v>
                </c:pt>
                <c:pt idx="386">
                  <c:v>25.789124999999988</c:v>
                </c:pt>
                <c:pt idx="387">
                  <c:v>25.501374999999996</c:v>
                </c:pt>
                <c:pt idx="388">
                  <c:v>26.151500000000002</c:v>
                </c:pt>
                <c:pt idx="389">
                  <c:v>26.367250000000002</c:v>
                </c:pt>
                <c:pt idx="390">
                  <c:v>26.294583333333339</c:v>
                </c:pt>
                <c:pt idx="391">
                  <c:v>26.753375000000002</c:v>
                </c:pt>
                <c:pt idx="392">
                  <c:v>28.047374999999999</c:v>
                </c:pt>
                <c:pt idx="393">
                  <c:v>29.122499999999999</c:v>
                </c:pt>
                <c:pt idx="394">
                  <c:v>29.63420833333333</c:v>
                </c:pt>
                <c:pt idx="395">
                  <c:v>29.773916666666665</c:v>
                </c:pt>
                <c:pt idx="396">
                  <c:v>29.381291666666666</c:v>
                </c:pt>
                <c:pt idx="397">
                  <c:v>29.231833333333327</c:v>
                </c:pt>
                <c:pt idx="398">
                  <c:v>29.33179166666666</c:v>
                </c:pt>
                <c:pt idx="399">
                  <c:v>29.377791666666663</c:v>
                </c:pt>
                <c:pt idx="400">
                  <c:v>29.394333333333325</c:v>
                </c:pt>
                <c:pt idx="401">
                  <c:v>28.596916666666658</c:v>
                </c:pt>
                <c:pt idx="402">
                  <c:v>29.02033333333333</c:v>
                </c:pt>
                <c:pt idx="403">
                  <c:v>29.020125000000004</c:v>
                </c:pt>
                <c:pt idx="404">
                  <c:v>29.402999999999992</c:v>
                </c:pt>
                <c:pt idx="405">
                  <c:v>29.284291666666665</c:v>
                </c:pt>
                <c:pt idx="406">
                  <c:v>29.032749999999997</c:v>
                </c:pt>
                <c:pt idx="407">
                  <c:v>28.824624999999997</c:v>
                </c:pt>
                <c:pt idx="408">
                  <c:v>28.930291666666665</c:v>
                </c:pt>
                <c:pt idx="409">
                  <c:v>29.308291666666666</c:v>
                </c:pt>
                <c:pt idx="410">
                  <c:v>29.452666666666662</c:v>
                </c:pt>
                <c:pt idx="411">
                  <c:v>29.099624999999989</c:v>
                </c:pt>
                <c:pt idx="412">
                  <c:v>28.583363636363632</c:v>
                </c:pt>
                <c:pt idx="413">
                  <c:v>27.641166666666667</c:v>
                </c:pt>
                <c:pt idx="414">
                  <c:v>27.296666666666667</c:v>
                </c:pt>
                <c:pt idx="415">
                  <c:v>27.534875</c:v>
                </c:pt>
                <c:pt idx="416">
                  <c:v>28.181208333333331</c:v>
                </c:pt>
                <c:pt idx="417">
                  <c:v>28.663916666666655</c:v>
                </c:pt>
                <c:pt idx="418">
                  <c:v>29.103999999999996</c:v>
                </c:pt>
                <c:pt idx="419">
                  <c:v>29.095083333333331</c:v>
                </c:pt>
                <c:pt idx="420">
                  <c:v>29.017124999999997</c:v>
                </c:pt>
                <c:pt idx="421">
                  <c:v>29.328208333333318</c:v>
                </c:pt>
                <c:pt idx="422">
                  <c:v>29.55779166666667</c:v>
                </c:pt>
                <c:pt idx="423">
                  <c:v>28.89566666666666</c:v>
                </c:pt>
                <c:pt idx="424">
                  <c:v>28.848249999999997</c:v>
                </c:pt>
                <c:pt idx="425">
                  <c:v>29.269874999999995</c:v>
                </c:pt>
                <c:pt idx="426">
                  <c:v>29.50225</c:v>
                </c:pt>
                <c:pt idx="427">
                  <c:v>28.420666666666662</c:v>
                </c:pt>
                <c:pt idx="428">
                  <c:v>28.267749999999992</c:v>
                </c:pt>
                <c:pt idx="429">
                  <c:v>28.349291666666669</c:v>
                </c:pt>
                <c:pt idx="430">
                  <c:v>28.270500000000002</c:v>
                </c:pt>
                <c:pt idx="431">
                  <c:v>28.192000000000007</c:v>
                </c:pt>
                <c:pt idx="432">
                  <c:v>28.544541666666664</c:v>
                </c:pt>
                <c:pt idx="433">
                  <c:v>28.073791666666665</c:v>
                </c:pt>
                <c:pt idx="434">
                  <c:v>27.559124999999991</c:v>
                </c:pt>
                <c:pt idx="435">
                  <c:v>27.662166666666664</c:v>
                </c:pt>
                <c:pt idx="436">
                  <c:v>27.912916666666671</c:v>
                </c:pt>
                <c:pt idx="437">
                  <c:v>28.126166666666666</c:v>
                </c:pt>
                <c:pt idx="438">
                  <c:v>28.366541666666663</c:v>
                </c:pt>
                <c:pt idx="439">
                  <c:v>28.859249999999992</c:v>
                </c:pt>
                <c:pt idx="440">
                  <c:v>29.17841666666666</c:v>
                </c:pt>
                <c:pt idx="441">
                  <c:v>28.969916666666663</c:v>
                </c:pt>
                <c:pt idx="442">
                  <c:v>29.073875000000001</c:v>
                </c:pt>
                <c:pt idx="443">
                  <c:v>29.098541666666662</c:v>
                </c:pt>
                <c:pt idx="444">
                  <c:v>28.866291666666665</c:v>
                </c:pt>
                <c:pt idx="445">
                  <c:v>28.572041666666664</c:v>
                </c:pt>
                <c:pt idx="446">
                  <c:v>28.522874999999996</c:v>
                </c:pt>
                <c:pt idx="447">
                  <c:v>28.353333333333335</c:v>
                </c:pt>
                <c:pt idx="448">
                  <c:v>28.220916666666671</c:v>
                </c:pt>
                <c:pt idx="449">
                  <c:v>28.201041666666669</c:v>
                </c:pt>
                <c:pt idx="450">
                  <c:v>28.213000000000005</c:v>
                </c:pt>
                <c:pt idx="451">
                  <c:v>28.32054166666666</c:v>
                </c:pt>
                <c:pt idx="452">
                  <c:v>28.031291666666672</c:v>
                </c:pt>
                <c:pt idx="453">
                  <c:v>27.657416666666663</c:v>
                </c:pt>
                <c:pt idx="454">
                  <c:v>27.435625000000002</c:v>
                </c:pt>
                <c:pt idx="455">
                  <c:v>27.616583333333327</c:v>
                </c:pt>
                <c:pt idx="456">
                  <c:v>27.743666666666659</c:v>
                </c:pt>
                <c:pt idx="457">
                  <c:v>27.698499999999999</c:v>
                </c:pt>
                <c:pt idx="458">
                  <c:v>27.423375000000007</c:v>
                </c:pt>
                <c:pt idx="459">
                  <c:v>27.181708333333344</c:v>
                </c:pt>
                <c:pt idx="460">
                  <c:v>27.190208333333334</c:v>
                </c:pt>
                <c:pt idx="461">
                  <c:v>27.403874999999999</c:v>
                </c:pt>
                <c:pt idx="462">
                  <c:v>27.740708333333334</c:v>
                </c:pt>
                <c:pt idx="463">
                  <c:v>27.80991666666667</c:v>
                </c:pt>
                <c:pt idx="464">
                  <c:v>27.797208333333334</c:v>
                </c:pt>
                <c:pt idx="465">
                  <c:v>27.517583333333334</c:v>
                </c:pt>
                <c:pt idx="466">
                  <c:v>27.55095833333333</c:v>
                </c:pt>
                <c:pt idx="467">
                  <c:v>27.448000000000004</c:v>
                </c:pt>
                <c:pt idx="468">
                  <c:v>27.382500000000004</c:v>
                </c:pt>
                <c:pt idx="469">
                  <c:v>27.24304166666667</c:v>
                </c:pt>
                <c:pt idx="470">
                  <c:v>27.07116666666667</c:v>
                </c:pt>
                <c:pt idx="471">
                  <c:v>27.226958333333339</c:v>
                </c:pt>
                <c:pt idx="472">
                  <c:v>27.374500000000001</c:v>
                </c:pt>
                <c:pt idx="473">
                  <c:v>27.304416666666672</c:v>
                </c:pt>
                <c:pt idx="474">
                  <c:v>27.218250000000001</c:v>
                </c:pt>
                <c:pt idx="475">
                  <c:v>26.292071428571433</c:v>
                </c:pt>
                <c:pt idx="476">
                  <c:v>28.035583333333339</c:v>
                </c:pt>
                <c:pt idx="477">
                  <c:v>28.044374999999999</c:v>
                </c:pt>
                <c:pt idx="478">
                  <c:v>28.109708333333334</c:v>
                </c:pt>
                <c:pt idx="479">
                  <c:v>27.780291666666667</c:v>
                </c:pt>
                <c:pt idx="480">
                  <c:v>27.875666666666664</c:v>
                </c:pt>
                <c:pt idx="481">
                  <c:v>27.887458333333328</c:v>
                </c:pt>
                <c:pt idx="482">
                  <c:v>27.784458333333333</c:v>
                </c:pt>
                <c:pt idx="483">
                  <c:v>27.542208333333345</c:v>
                </c:pt>
                <c:pt idx="484">
                  <c:v>27.505541666666662</c:v>
                </c:pt>
                <c:pt idx="485">
                  <c:v>27.628291666666669</c:v>
                </c:pt>
                <c:pt idx="486">
                  <c:v>27.809333333333328</c:v>
                </c:pt>
                <c:pt idx="487">
                  <c:v>27.759874999999994</c:v>
                </c:pt>
                <c:pt idx="488">
                  <c:v>27.583708333333334</c:v>
                </c:pt>
                <c:pt idx="489">
                  <c:v>27.177791666666668</c:v>
                </c:pt>
                <c:pt idx="490">
                  <c:v>26.520291666666665</c:v>
                </c:pt>
                <c:pt idx="491">
                  <c:v>26.345583333333337</c:v>
                </c:pt>
                <c:pt idx="492">
                  <c:v>26.586541666666662</c:v>
                </c:pt>
                <c:pt idx="493">
                  <c:v>26.406583333333334</c:v>
                </c:pt>
                <c:pt idx="494">
                  <c:v>26.235500000000005</c:v>
                </c:pt>
                <c:pt idx="495">
                  <c:v>26.500916666666672</c:v>
                </c:pt>
                <c:pt idx="496">
                  <c:v>26.684374999999999</c:v>
                </c:pt>
                <c:pt idx="497">
                  <c:v>26.978000000000009</c:v>
                </c:pt>
                <c:pt idx="498">
                  <c:v>26.924291666666662</c:v>
                </c:pt>
                <c:pt idx="499">
                  <c:v>26.756624999999996</c:v>
                </c:pt>
                <c:pt idx="500">
                  <c:v>26.936583333333335</c:v>
                </c:pt>
                <c:pt idx="501">
                  <c:v>27.018124999999998</c:v>
                </c:pt>
                <c:pt idx="502">
                  <c:v>27.054833333333335</c:v>
                </c:pt>
                <c:pt idx="503">
                  <c:v>26.936374999999998</c:v>
                </c:pt>
                <c:pt idx="504">
                  <c:v>27.210666666666672</c:v>
                </c:pt>
                <c:pt idx="505">
                  <c:v>27.341416666666664</c:v>
                </c:pt>
                <c:pt idx="506">
                  <c:v>27.304416666666672</c:v>
                </c:pt>
                <c:pt idx="507">
                  <c:v>27.091833333333341</c:v>
                </c:pt>
                <c:pt idx="508">
                  <c:v>27.055333333333337</c:v>
                </c:pt>
                <c:pt idx="509">
                  <c:v>26.87491666666666</c:v>
                </c:pt>
                <c:pt idx="510">
                  <c:v>26.891875000000002</c:v>
                </c:pt>
                <c:pt idx="511">
                  <c:v>26.719875000000002</c:v>
                </c:pt>
                <c:pt idx="512">
                  <c:v>27.076541666666671</c:v>
                </c:pt>
                <c:pt idx="513">
                  <c:v>27.099916666666672</c:v>
                </c:pt>
                <c:pt idx="514">
                  <c:v>27.00170833333333</c:v>
                </c:pt>
                <c:pt idx="515">
                  <c:v>26.989625000000004</c:v>
                </c:pt>
                <c:pt idx="516">
                  <c:v>27.157375000000005</c:v>
                </c:pt>
                <c:pt idx="517">
                  <c:v>27.29666666666667</c:v>
                </c:pt>
                <c:pt idx="518">
                  <c:v>27.255458333333337</c:v>
                </c:pt>
                <c:pt idx="519">
                  <c:v>27.190291666666671</c:v>
                </c:pt>
                <c:pt idx="520">
                  <c:v>26.920083333333334</c:v>
                </c:pt>
                <c:pt idx="521">
                  <c:v>26.810249999999996</c:v>
                </c:pt>
                <c:pt idx="522">
                  <c:v>26.781624999999995</c:v>
                </c:pt>
                <c:pt idx="523">
                  <c:v>26.634333333333331</c:v>
                </c:pt>
                <c:pt idx="524">
                  <c:v>26.888250000000003</c:v>
                </c:pt>
                <c:pt idx="525">
                  <c:v>26.973416666666669</c:v>
                </c:pt>
                <c:pt idx="526">
                  <c:v>26.769291666666664</c:v>
                </c:pt>
                <c:pt idx="527">
                  <c:v>25.999833333333324</c:v>
                </c:pt>
                <c:pt idx="528">
                  <c:v>26.032875000000004</c:v>
                </c:pt>
                <c:pt idx="529">
                  <c:v>26.255958333333336</c:v>
                </c:pt>
                <c:pt idx="530">
                  <c:v>26.251791666666666</c:v>
                </c:pt>
                <c:pt idx="531">
                  <c:v>26.370374999999996</c:v>
                </c:pt>
                <c:pt idx="532">
                  <c:v>26.361833333333337</c:v>
                </c:pt>
                <c:pt idx="533">
                  <c:v>26.251958333333331</c:v>
                </c:pt>
                <c:pt idx="534">
                  <c:v>26.16245833333333</c:v>
                </c:pt>
                <c:pt idx="535">
                  <c:v>25.894374999999997</c:v>
                </c:pt>
                <c:pt idx="536">
                  <c:v>25.898708333333332</c:v>
                </c:pt>
                <c:pt idx="537">
                  <c:v>25.971916666666672</c:v>
                </c:pt>
                <c:pt idx="538">
                  <c:v>26.020499999999998</c:v>
                </c:pt>
                <c:pt idx="539">
                  <c:v>26.133529411764709</c:v>
                </c:pt>
                <c:pt idx="540">
                  <c:v>26.021071428571428</c:v>
                </c:pt>
                <c:pt idx="541">
                  <c:v>25.805166666666668</c:v>
                </c:pt>
                <c:pt idx="542">
                  <c:v>25.760541666666665</c:v>
                </c:pt>
                <c:pt idx="543">
                  <c:v>25.691500000000001</c:v>
                </c:pt>
                <c:pt idx="544">
                  <c:v>25.898749999999996</c:v>
                </c:pt>
                <c:pt idx="545">
                  <c:v>25.777416666666657</c:v>
                </c:pt>
                <c:pt idx="546">
                  <c:v>26.228375</c:v>
                </c:pt>
                <c:pt idx="547">
                  <c:v>26.069166666666671</c:v>
                </c:pt>
                <c:pt idx="548">
                  <c:v>25.651208333333333</c:v>
                </c:pt>
                <c:pt idx="549">
                  <c:v>25.952625000000001</c:v>
                </c:pt>
                <c:pt idx="550">
                  <c:v>26.358166666666666</c:v>
                </c:pt>
                <c:pt idx="551">
                  <c:v>26.337458333333331</c:v>
                </c:pt>
                <c:pt idx="552">
                  <c:v>26.097416666666664</c:v>
                </c:pt>
                <c:pt idx="553">
                  <c:v>25.756416666666663</c:v>
                </c:pt>
                <c:pt idx="554">
                  <c:v>25.667624999999997</c:v>
                </c:pt>
                <c:pt idx="555">
                  <c:v>25.968708333333328</c:v>
                </c:pt>
                <c:pt idx="556">
                  <c:v>25.943208333333331</c:v>
                </c:pt>
                <c:pt idx="557">
                  <c:v>25.748624999999993</c:v>
                </c:pt>
                <c:pt idx="558">
                  <c:v>25.898624999999999</c:v>
                </c:pt>
                <c:pt idx="559">
                  <c:v>26.256250000000005</c:v>
                </c:pt>
                <c:pt idx="560">
                  <c:v>26.223291666666665</c:v>
                </c:pt>
                <c:pt idx="561">
                  <c:v>26.37391666666667</c:v>
                </c:pt>
                <c:pt idx="562">
                  <c:v>26.414458333333332</c:v>
                </c:pt>
                <c:pt idx="563">
                  <c:v>26.471750000000004</c:v>
                </c:pt>
                <c:pt idx="564">
                  <c:v>26.700375000000008</c:v>
                </c:pt>
                <c:pt idx="565">
                  <c:v>26.475708333333333</c:v>
                </c:pt>
                <c:pt idx="566">
                  <c:v>26.154500000000002</c:v>
                </c:pt>
                <c:pt idx="567">
                  <c:v>25.818166666666666</c:v>
                </c:pt>
                <c:pt idx="568">
                  <c:v>24.919416666666667</c:v>
                </c:pt>
                <c:pt idx="569">
                  <c:v>25.053374999999999</c:v>
                </c:pt>
                <c:pt idx="570">
                  <c:v>24.992375000000006</c:v>
                </c:pt>
                <c:pt idx="571">
                  <c:v>25.033791666666673</c:v>
                </c:pt>
                <c:pt idx="572">
                  <c:v>24.810625000000002</c:v>
                </c:pt>
                <c:pt idx="573">
                  <c:v>24.641333333333336</c:v>
                </c:pt>
                <c:pt idx="574">
                  <c:v>25.121541666666662</c:v>
                </c:pt>
                <c:pt idx="575">
                  <c:v>25.181583333333336</c:v>
                </c:pt>
                <c:pt idx="576">
                  <c:v>25.566541666666676</c:v>
                </c:pt>
                <c:pt idx="577">
                  <c:v>25.359583333333337</c:v>
                </c:pt>
                <c:pt idx="578">
                  <c:v>25.517791666666668</c:v>
                </c:pt>
                <c:pt idx="579">
                  <c:v>25.550166666666669</c:v>
                </c:pt>
                <c:pt idx="580">
                  <c:v>25.231000000000005</c:v>
                </c:pt>
                <c:pt idx="581">
                  <c:v>25.2105</c:v>
                </c:pt>
                <c:pt idx="582">
                  <c:v>25.206291666666669</c:v>
                </c:pt>
                <c:pt idx="583">
                  <c:v>25.18641666666667</c:v>
                </c:pt>
                <c:pt idx="584">
                  <c:v>25.412458333333337</c:v>
                </c:pt>
                <c:pt idx="585">
                  <c:v>25.642916666666665</c:v>
                </c:pt>
                <c:pt idx="586">
                  <c:v>25.801208333333324</c:v>
                </c:pt>
                <c:pt idx="587">
                  <c:v>26.093708333333339</c:v>
                </c:pt>
                <c:pt idx="588">
                  <c:v>25.967458333333326</c:v>
                </c:pt>
                <c:pt idx="589">
                  <c:v>25.671166666666668</c:v>
                </c:pt>
                <c:pt idx="590">
                  <c:v>25.489041666666669</c:v>
                </c:pt>
                <c:pt idx="591">
                  <c:v>25.24633333333334</c:v>
                </c:pt>
                <c:pt idx="592">
                  <c:v>25.028958333333332</c:v>
                </c:pt>
                <c:pt idx="593">
                  <c:v>24.380291666666665</c:v>
                </c:pt>
                <c:pt idx="594">
                  <c:v>24.376458333333332</c:v>
                </c:pt>
                <c:pt idx="595">
                  <c:v>24.146916666666669</c:v>
                </c:pt>
                <c:pt idx="596">
                  <c:v>24.010166666666667</c:v>
                </c:pt>
                <c:pt idx="597">
                  <c:v>24.316041666666653</c:v>
                </c:pt>
                <c:pt idx="598">
                  <c:v>24.734500000000008</c:v>
                </c:pt>
                <c:pt idx="599">
                  <c:v>25.178041666666669</c:v>
                </c:pt>
                <c:pt idx="600">
                  <c:v>25.533750000000001</c:v>
                </c:pt>
                <c:pt idx="601">
                  <c:v>25.785166666666665</c:v>
                </c:pt>
                <c:pt idx="602">
                  <c:v>25.837541666666656</c:v>
                </c:pt>
                <c:pt idx="603">
                  <c:v>25.967708333333324</c:v>
                </c:pt>
                <c:pt idx="604">
                  <c:v>25.724291666666659</c:v>
                </c:pt>
                <c:pt idx="605">
                  <c:v>25.894416666666661</c:v>
                </c:pt>
                <c:pt idx="606">
                  <c:v>25.922916666666662</c:v>
                </c:pt>
                <c:pt idx="607">
                  <c:v>25.716333333333335</c:v>
                </c:pt>
                <c:pt idx="608">
                  <c:v>26.090166666666665</c:v>
                </c:pt>
                <c:pt idx="609">
                  <c:v>25.890708333333336</c:v>
                </c:pt>
                <c:pt idx="610">
                  <c:v>25.878374999999995</c:v>
                </c:pt>
                <c:pt idx="611">
                  <c:v>25.736374999999995</c:v>
                </c:pt>
                <c:pt idx="612">
                  <c:v>25.984333333333336</c:v>
                </c:pt>
                <c:pt idx="613">
                  <c:v>25.975958333333335</c:v>
                </c:pt>
                <c:pt idx="614">
                  <c:v>26.183333333333341</c:v>
                </c:pt>
                <c:pt idx="615">
                  <c:v>26.215541666666667</c:v>
                </c:pt>
                <c:pt idx="616">
                  <c:v>25.947166666666661</c:v>
                </c:pt>
                <c:pt idx="617">
                  <c:v>25.703916666666668</c:v>
                </c:pt>
                <c:pt idx="618">
                  <c:v>25.602333333333338</c:v>
                </c:pt>
                <c:pt idx="619">
                  <c:v>25.505208333333339</c:v>
                </c:pt>
                <c:pt idx="620">
                  <c:v>25.582583333333332</c:v>
                </c:pt>
                <c:pt idx="621">
                  <c:v>25.517416666666673</c:v>
                </c:pt>
                <c:pt idx="622">
                  <c:v>25.48104166666667</c:v>
                </c:pt>
                <c:pt idx="623">
                  <c:v>25.818249999999992</c:v>
                </c:pt>
                <c:pt idx="624">
                  <c:v>26.314041666666672</c:v>
                </c:pt>
                <c:pt idx="625">
                  <c:v>26.256333333333334</c:v>
                </c:pt>
                <c:pt idx="626">
                  <c:v>26.729666666666674</c:v>
                </c:pt>
                <c:pt idx="627">
                  <c:v>26.982208333333336</c:v>
                </c:pt>
                <c:pt idx="628">
                  <c:v>26.785708333333332</c:v>
                </c:pt>
                <c:pt idx="629">
                  <c:v>26.695555555555558</c:v>
                </c:pt>
                <c:pt idx="630">
                  <c:v>26.29216666666667</c:v>
                </c:pt>
                <c:pt idx="631">
                  <c:v>26.28433333333334</c:v>
                </c:pt>
                <c:pt idx="632">
                  <c:v>26.422875000000005</c:v>
                </c:pt>
                <c:pt idx="633">
                  <c:v>26.320875000000001</c:v>
                </c:pt>
                <c:pt idx="634">
                  <c:v>26.337374999999998</c:v>
                </c:pt>
                <c:pt idx="635">
                  <c:v>25.951041666666658</c:v>
                </c:pt>
                <c:pt idx="636">
                  <c:v>25.695624999999993</c:v>
                </c:pt>
                <c:pt idx="637">
                  <c:v>25.222250000000003</c:v>
                </c:pt>
                <c:pt idx="638">
                  <c:v>25.218749999999996</c:v>
                </c:pt>
                <c:pt idx="639">
                  <c:v>25.388999999999999</c:v>
                </c:pt>
                <c:pt idx="640">
                  <c:v>25.191291666666668</c:v>
                </c:pt>
                <c:pt idx="641">
                  <c:v>25.07020833333333</c:v>
                </c:pt>
                <c:pt idx="642">
                  <c:v>25.041458333333328</c:v>
                </c:pt>
                <c:pt idx="643">
                  <c:v>24.963875000000002</c:v>
                </c:pt>
                <c:pt idx="644">
                  <c:v>25.254416666666671</c:v>
                </c:pt>
                <c:pt idx="645">
                  <c:v>25.934999999999992</c:v>
                </c:pt>
                <c:pt idx="646">
                  <c:v>26.39029166666667</c:v>
                </c:pt>
                <c:pt idx="647">
                  <c:v>26.602500000000003</c:v>
                </c:pt>
                <c:pt idx="648">
                  <c:v>26.826291666666663</c:v>
                </c:pt>
                <c:pt idx="649">
                  <c:v>26.162333333333326</c:v>
                </c:pt>
                <c:pt idx="650">
                  <c:v>26.505499999999998</c:v>
                </c:pt>
                <c:pt idx="651">
                  <c:v>26.483583333333332</c:v>
                </c:pt>
                <c:pt idx="652">
                  <c:v>26.545333333333332</c:v>
                </c:pt>
                <c:pt idx="653">
                  <c:v>26.654916666666669</c:v>
                </c:pt>
                <c:pt idx="654">
                  <c:v>26.687666666666662</c:v>
                </c:pt>
                <c:pt idx="655">
                  <c:v>26.778166666666674</c:v>
                </c:pt>
                <c:pt idx="656">
                  <c:v>26.634916666666665</c:v>
                </c:pt>
                <c:pt idx="657">
                  <c:v>26.574208333333331</c:v>
                </c:pt>
                <c:pt idx="658">
                  <c:v>26.557374999999997</c:v>
                </c:pt>
                <c:pt idx="659">
                  <c:v>26.325083333333335</c:v>
                </c:pt>
                <c:pt idx="660">
                  <c:v>26.114374999999999</c:v>
                </c:pt>
                <c:pt idx="661">
                  <c:v>25.866416666666666</c:v>
                </c:pt>
                <c:pt idx="662">
                  <c:v>26.154583333333335</c:v>
                </c:pt>
                <c:pt idx="663">
                  <c:v>26.402583333333325</c:v>
                </c:pt>
                <c:pt idx="664">
                  <c:v>26.565583333333333</c:v>
                </c:pt>
                <c:pt idx="665">
                  <c:v>26.113916666666668</c:v>
                </c:pt>
                <c:pt idx="666">
                  <c:v>26.016166666666667</c:v>
                </c:pt>
                <c:pt idx="667">
                  <c:v>25.979541666666666</c:v>
                </c:pt>
                <c:pt idx="668">
                  <c:v>26.378541666666663</c:v>
                </c:pt>
                <c:pt idx="669">
                  <c:v>26.431125000000005</c:v>
                </c:pt>
                <c:pt idx="670">
                  <c:v>26.292541666666668</c:v>
                </c:pt>
                <c:pt idx="671">
                  <c:v>26.231833333333331</c:v>
                </c:pt>
                <c:pt idx="672">
                  <c:v>26.309000000000008</c:v>
                </c:pt>
                <c:pt idx="673">
                  <c:v>25.922875000000001</c:v>
                </c:pt>
                <c:pt idx="674">
                  <c:v>26.248374999999999</c:v>
                </c:pt>
                <c:pt idx="675">
                  <c:v>26.398250000000001</c:v>
                </c:pt>
                <c:pt idx="676">
                  <c:v>26.341625000000004</c:v>
                </c:pt>
                <c:pt idx="677">
                  <c:v>26.317125000000004</c:v>
                </c:pt>
                <c:pt idx="678">
                  <c:v>25.736083333333337</c:v>
                </c:pt>
                <c:pt idx="679">
                  <c:v>25.923041666666666</c:v>
                </c:pt>
                <c:pt idx="680">
                  <c:v>26.280333333333321</c:v>
                </c:pt>
                <c:pt idx="681">
                  <c:v>26.487958333333335</c:v>
                </c:pt>
                <c:pt idx="682">
                  <c:v>26.75729166666666</c:v>
                </c:pt>
                <c:pt idx="683">
                  <c:v>26.961625000000009</c:v>
                </c:pt>
                <c:pt idx="684">
                  <c:v>26.941416666666669</c:v>
                </c:pt>
                <c:pt idx="685">
                  <c:v>26.87991666666667</c:v>
                </c:pt>
                <c:pt idx="686">
                  <c:v>26.626291666666674</c:v>
                </c:pt>
                <c:pt idx="687">
                  <c:v>26.618166666666653</c:v>
                </c:pt>
                <c:pt idx="688">
                  <c:v>26.847333333333339</c:v>
                </c:pt>
                <c:pt idx="689">
                  <c:v>27.060041666666667</c:v>
                </c:pt>
                <c:pt idx="690">
                  <c:v>27.034833333333339</c:v>
                </c:pt>
                <c:pt idx="691">
                  <c:v>26.985583333333338</c:v>
                </c:pt>
                <c:pt idx="692">
                  <c:v>26.806083333333333</c:v>
                </c:pt>
                <c:pt idx="693">
                  <c:v>26.691333333333329</c:v>
                </c:pt>
                <c:pt idx="694">
                  <c:v>26.867000000000004</c:v>
                </c:pt>
                <c:pt idx="695">
                  <c:v>27.026708333333332</c:v>
                </c:pt>
                <c:pt idx="696">
                  <c:v>27.301458333333333</c:v>
                </c:pt>
                <c:pt idx="697">
                  <c:v>27.051208333333335</c:v>
                </c:pt>
                <c:pt idx="698">
                  <c:v>27.236083333333337</c:v>
                </c:pt>
                <c:pt idx="699">
                  <c:v>27.13366666666667</c:v>
                </c:pt>
                <c:pt idx="700">
                  <c:v>27.21104166666667</c:v>
                </c:pt>
                <c:pt idx="701">
                  <c:v>27.023041666666671</c:v>
                </c:pt>
                <c:pt idx="702">
                  <c:v>27.039208333333335</c:v>
                </c:pt>
                <c:pt idx="703">
                  <c:v>27.166416666666667</c:v>
                </c:pt>
                <c:pt idx="704">
                  <c:v>27.370500000000003</c:v>
                </c:pt>
                <c:pt idx="705">
                  <c:v>27.465666666666664</c:v>
                </c:pt>
                <c:pt idx="706">
                  <c:v>27.132416666666668</c:v>
                </c:pt>
                <c:pt idx="707">
                  <c:v>27.680846153846158</c:v>
                </c:pt>
                <c:pt idx="708">
                  <c:v>27.378416666666666</c:v>
                </c:pt>
                <c:pt idx="709">
                  <c:v>27.674333333333337</c:v>
                </c:pt>
                <c:pt idx="710">
                  <c:v>27.661250000000006</c:v>
                </c:pt>
                <c:pt idx="711">
                  <c:v>27.764749999999996</c:v>
                </c:pt>
                <c:pt idx="712">
                  <c:v>27.768291666666659</c:v>
                </c:pt>
                <c:pt idx="713">
                  <c:v>27.563375000000004</c:v>
                </c:pt>
                <c:pt idx="714">
                  <c:v>27.95112499999999</c:v>
                </c:pt>
                <c:pt idx="715">
                  <c:v>28.437000000000001</c:v>
                </c:pt>
                <c:pt idx="716">
                  <c:v>28.337458333333327</c:v>
                </c:pt>
                <c:pt idx="717">
                  <c:v>28.00291666666666</c:v>
                </c:pt>
                <c:pt idx="718">
                  <c:v>27.439750000000007</c:v>
                </c:pt>
                <c:pt idx="719">
                  <c:v>27.415416666666662</c:v>
                </c:pt>
                <c:pt idx="720">
                  <c:v>27.579875000000001</c:v>
                </c:pt>
                <c:pt idx="721">
                  <c:v>27.52204166666667</c:v>
                </c:pt>
                <c:pt idx="722">
                  <c:v>27.633208333333332</c:v>
                </c:pt>
                <c:pt idx="723">
                  <c:v>27.583708333333337</c:v>
                </c:pt>
                <c:pt idx="724">
                  <c:v>27.322583333333331</c:v>
                </c:pt>
                <c:pt idx="725">
                  <c:v>27.730916666666669</c:v>
                </c:pt>
                <c:pt idx="726">
                  <c:v>27.710916666666662</c:v>
                </c:pt>
                <c:pt idx="727">
                  <c:v>28.024666666666665</c:v>
                </c:pt>
                <c:pt idx="728">
                  <c:v>28.375499999999999</c:v>
                </c:pt>
                <c:pt idx="729">
                  <c:v>28.65658333333333</c:v>
                </c:pt>
                <c:pt idx="730">
                  <c:v>27.911958333333335</c:v>
                </c:pt>
                <c:pt idx="731">
                  <c:v>27.587583333333345</c:v>
                </c:pt>
                <c:pt idx="732">
                  <c:v>27.480791666666665</c:v>
                </c:pt>
                <c:pt idx="733">
                  <c:v>27.31679166666666</c:v>
                </c:pt>
                <c:pt idx="734">
                  <c:v>27.851749999999999</c:v>
                </c:pt>
                <c:pt idx="735">
                  <c:v>28.267541666666663</c:v>
                </c:pt>
                <c:pt idx="736">
                  <c:v>28.262791666666672</c:v>
                </c:pt>
                <c:pt idx="737">
                  <c:v>27.563500000000005</c:v>
                </c:pt>
                <c:pt idx="738">
                  <c:v>28.316874999999996</c:v>
                </c:pt>
                <c:pt idx="739">
                  <c:v>28.460499999999996</c:v>
                </c:pt>
                <c:pt idx="740">
                  <c:v>28.068666666666669</c:v>
                </c:pt>
                <c:pt idx="741">
                  <c:v>28.007333333333335</c:v>
                </c:pt>
                <c:pt idx="742">
                  <c:v>28.263791666666666</c:v>
                </c:pt>
                <c:pt idx="743">
                  <c:v>28.012625</c:v>
                </c:pt>
                <c:pt idx="744">
                  <c:v>28.11558333333333</c:v>
                </c:pt>
                <c:pt idx="745">
                  <c:v>27.612999999999996</c:v>
                </c:pt>
                <c:pt idx="746">
                  <c:v>26.712166666666672</c:v>
                </c:pt>
                <c:pt idx="747">
                  <c:v>26.822833333333335</c:v>
                </c:pt>
                <c:pt idx="748">
                  <c:v>26.341874999999998</c:v>
                </c:pt>
                <c:pt idx="749">
                  <c:v>27.277708333333333</c:v>
                </c:pt>
                <c:pt idx="750">
                  <c:v>27.359041666666666</c:v>
                </c:pt>
                <c:pt idx="751">
                  <c:v>26.891375</c:v>
                </c:pt>
                <c:pt idx="752">
                  <c:v>26.916041666666672</c:v>
                </c:pt>
                <c:pt idx="753">
                  <c:v>27.636916666666668</c:v>
                </c:pt>
                <c:pt idx="754">
                  <c:v>28.31679166666666</c:v>
                </c:pt>
                <c:pt idx="755">
                  <c:v>28.299624999999995</c:v>
                </c:pt>
                <c:pt idx="756">
                  <c:v>27.686333333333337</c:v>
                </c:pt>
                <c:pt idx="757">
                  <c:v>27.949583333333333</c:v>
                </c:pt>
                <c:pt idx="758">
                  <c:v>28.581916666666668</c:v>
                </c:pt>
                <c:pt idx="759">
                  <c:v>28.551874999999999</c:v>
                </c:pt>
                <c:pt idx="760">
                  <c:v>28.292374999999993</c:v>
                </c:pt>
                <c:pt idx="761">
                  <c:v>28.167624999999997</c:v>
                </c:pt>
                <c:pt idx="762">
                  <c:v>28.320499999999999</c:v>
                </c:pt>
                <c:pt idx="763">
                  <c:v>28.234249999999992</c:v>
                </c:pt>
                <c:pt idx="764">
                  <c:v>28.234541666666662</c:v>
                </c:pt>
                <c:pt idx="765">
                  <c:v>29.269666666666655</c:v>
                </c:pt>
                <c:pt idx="766">
                  <c:v>28.114541666666657</c:v>
                </c:pt>
                <c:pt idx="767">
                  <c:v>27.342666666666673</c:v>
                </c:pt>
                <c:pt idx="768">
                  <c:v>28.154874999999993</c:v>
                </c:pt>
                <c:pt idx="769">
                  <c:v>28.370874999999998</c:v>
                </c:pt>
                <c:pt idx="770">
                  <c:v>28.308250000000005</c:v>
                </c:pt>
                <c:pt idx="771">
                  <c:v>28.49829166666667</c:v>
                </c:pt>
                <c:pt idx="772">
                  <c:v>27.411625000000001</c:v>
                </c:pt>
                <c:pt idx="773">
                  <c:v>27.731791666666663</c:v>
                </c:pt>
                <c:pt idx="774">
                  <c:v>27.945291666666666</c:v>
                </c:pt>
                <c:pt idx="775">
                  <c:v>27.207958333333337</c:v>
                </c:pt>
                <c:pt idx="776">
                  <c:v>26.463958333333327</c:v>
                </c:pt>
                <c:pt idx="777">
                  <c:v>27.371375</c:v>
                </c:pt>
                <c:pt idx="778">
                  <c:v>26.395958333333336</c:v>
                </c:pt>
                <c:pt idx="779">
                  <c:v>25.899000000000004</c:v>
                </c:pt>
                <c:pt idx="780">
                  <c:v>24.931958333333338</c:v>
                </c:pt>
                <c:pt idx="781">
                  <c:v>24.917208333333331</c:v>
                </c:pt>
                <c:pt idx="782">
                  <c:v>24.542083333333334</c:v>
                </c:pt>
                <c:pt idx="783">
                  <c:v>25.143041666666665</c:v>
                </c:pt>
                <c:pt idx="784">
                  <c:v>26.10704166666666</c:v>
                </c:pt>
                <c:pt idx="785">
                  <c:v>26.959541666666667</c:v>
                </c:pt>
                <c:pt idx="786">
                  <c:v>25.710583333333336</c:v>
                </c:pt>
                <c:pt idx="787">
                  <c:v>25.775291666666671</c:v>
                </c:pt>
                <c:pt idx="788">
                  <c:v>26.820041666666672</c:v>
                </c:pt>
                <c:pt idx="789">
                  <c:v>26.606249999999999</c:v>
                </c:pt>
                <c:pt idx="790">
                  <c:v>25.550166666666666</c:v>
                </c:pt>
                <c:pt idx="791">
                  <c:v>25.214833333333342</c:v>
                </c:pt>
                <c:pt idx="792">
                  <c:v>24.819166666666675</c:v>
                </c:pt>
                <c:pt idx="793">
                  <c:v>25.48266666666666</c:v>
                </c:pt>
                <c:pt idx="794">
                  <c:v>25.740333333333339</c:v>
                </c:pt>
                <c:pt idx="795">
                  <c:v>25.663166666666669</c:v>
                </c:pt>
                <c:pt idx="796">
                  <c:v>25.615208333333328</c:v>
                </c:pt>
                <c:pt idx="797">
                  <c:v>25.409541666666659</c:v>
                </c:pt>
                <c:pt idx="798">
                  <c:v>26.029750000000003</c:v>
                </c:pt>
                <c:pt idx="799">
                  <c:v>26.203458333333341</c:v>
                </c:pt>
                <c:pt idx="800">
                  <c:v>25.995625</c:v>
                </c:pt>
                <c:pt idx="801">
                  <c:v>26.859583333333337</c:v>
                </c:pt>
                <c:pt idx="802">
                  <c:v>27.437458333333336</c:v>
                </c:pt>
                <c:pt idx="803">
                  <c:v>27.687416666666664</c:v>
                </c:pt>
                <c:pt idx="804">
                  <c:v>26.375428571428575</c:v>
                </c:pt>
                <c:pt idx="805">
                  <c:v>23.164083333333334</c:v>
                </c:pt>
                <c:pt idx="806">
                  <c:v>23.464958333333339</c:v>
                </c:pt>
                <c:pt idx="807">
                  <c:v>23.032875000000001</c:v>
                </c:pt>
                <c:pt idx="808">
                  <c:v>23.053041666666662</c:v>
                </c:pt>
                <c:pt idx="809">
                  <c:v>22.709125</c:v>
                </c:pt>
                <c:pt idx="810">
                  <c:v>22.513291666666664</c:v>
                </c:pt>
                <c:pt idx="811">
                  <c:v>21.982958333333332</c:v>
                </c:pt>
                <c:pt idx="812">
                  <c:v>22.08645833333334</c:v>
                </c:pt>
                <c:pt idx="813">
                  <c:v>22.170583333333337</c:v>
                </c:pt>
                <c:pt idx="814">
                  <c:v>21.823666666666668</c:v>
                </c:pt>
                <c:pt idx="815">
                  <c:v>22.194083333333328</c:v>
                </c:pt>
                <c:pt idx="816">
                  <c:v>21.958833333333331</c:v>
                </c:pt>
                <c:pt idx="817">
                  <c:v>22.521166666666669</c:v>
                </c:pt>
                <c:pt idx="818">
                  <c:v>22.521041666666662</c:v>
                </c:pt>
                <c:pt idx="819">
                  <c:v>22.689208333333337</c:v>
                </c:pt>
                <c:pt idx="820">
                  <c:v>22.561125000000004</c:v>
                </c:pt>
                <c:pt idx="821">
                  <c:v>22.824916666666667</c:v>
                </c:pt>
                <c:pt idx="822">
                  <c:v>23.016333333333339</c:v>
                </c:pt>
                <c:pt idx="823">
                  <c:v>23.384666666666675</c:v>
                </c:pt>
                <c:pt idx="824">
                  <c:v>23.412541666666673</c:v>
                </c:pt>
                <c:pt idx="825">
                  <c:v>23.044208333333341</c:v>
                </c:pt>
                <c:pt idx="826">
                  <c:v>22.936166666666676</c:v>
                </c:pt>
                <c:pt idx="827">
                  <c:v>23.288250000000005</c:v>
                </c:pt>
                <c:pt idx="828">
                  <c:v>23.316291666666672</c:v>
                </c:pt>
                <c:pt idx="829">
                  <c:v>23.140000000000011</c:v>
                </c:pt>
                <c:pt idx="830">
                  <c:v>23.344375000000003</c:v>
                </c:pt>
                <c:pt idx="831">
                  <c:v>23.056249999999995</c:v>
                </c:pt>
                <c:pt idx="832">
                  <c:v>22.561125000000001</c:v>
                </c:pt>
                <c:pt idx="833">
                  <c:v>22.944708333333327</c:v>
                </c:pt>
                <c:pt idx="834">
                  <c:v>23.016750000000002</c:v>
                </c:pt>
                <c:pt idx="835">
                  <c:v>23.000708333333332</c:v>
                </c:pt>
                <c:pt idx="836">
                  <c:v>22.856541666666661</c:v>
                </c:pt>
                <c:pt idx="837">
                  <c:v>22.605583333333332</c:v>
                </c:pt>
                <c:pt idx="838">
                  <c:v>22.079083333333333</c:v>
                </c:pt>
                <c:pt idx="839">
                  <c:v>21.895291666666669</c:v>
                </c:pt>
                <c:pt idx="840">
                  <c:v>22.246125000000003</c:v>
                </c:pt>
                <c:pt idx="841">
                  <c:v>22.066166666666664</c:v>
                </c:pt>
                <c:pt idx="842">
                  <c:v>22.528958333333321</c:v>
                </c:pt>
                <c:pt idx="843">
                  <c:v>22.405583333333336</c:v>
                </c:pt>
                <c:pt idx="844">
                  <c:v>22.405333333333335</c:v>
                </c:pt>
                <c:pt idx="845">
                  <c:v>22.297666666666668</c:v>
                </c:pt>
                <c:pt idx="846">
                  <c:v>22.146166666666673</c:v>
                </c:pt>
                <c:pt idx="847">
                  <c:v>22.317833333333336</c:v>
                </c:pt>
                <c:pt idx="848">
                  <c:v>21.684125000000005</c:v>
                </c:pt>
                <c:pt idx="849">
                  <c:v>22.15025</c:v>
                </c:pt>
                <c:pt idx="850">
                  <c:v>22.680833333333329</c:v>
                </c:pt>
                <c:pt idx="851">
                  <c:v>22.764791666666667</c:v>
                </c:pt>
                <c:pt idx="852">
                  <c:v>22.565041666666669</c:v>
                </c:pt>
                <c:pt idx="853">
                  <c:v>22.517083333333336</c:v>
                </c:pt>
                <c:pt idx="854">
                  <c:v>22.768499999999992</c:v>
                </c:pt>
                <c:pt idx="855">
                  <c:v>23.15666666666667</c:v>
                </c:pt>
                <c:pt idx="856">
                  <c:v>23.096166666666676</c:v>
                </c:pt>
                <c:pt idx="857">
                  <c:v>23.124000000000009</c:v>
                </c:pt>
                <c:pt idx="858">
                  <c:v>23.164000000000012</c:v>
                </c:pt>
                <c:pt idx="859">
                  <c:v>23.124125000000006</c:v>
                </c:pt>
                <c:pt idx="860">
                  <c:v>22.461000000000002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30-47DA-9D73-B2EF46D3A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42568"/>
        <c:axId val="499644208"/>
      </c:lineChart>
      <c:dateAx>
        <c:axId val="499642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4208"/>
        <c:crosses val="autoZero"/>
        <c:auto val="1"/>
        <c:lblOffset val="100"/>
        <c:baseTimeUnit val="days"/>
      </c:dateAx>
      <c:valAx>
        <c:axId val="499644208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2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/>
              <a:t>Temperatura °C en vivero de Bahia Academia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287030913806872"/>
          <c:y val="0.11458819423952588"/>
          <c:w val="0.89712969086193128"/>
          <c:h val="0.72771157597719172"/>
        </c:manualLayout>
      </c:layout>
      <c:lineChart>
        <c:grouping val="standard"/>
        <c:varyColors val="0"/>
        <c:ser>
          <c:idx val="0"/>
          <c:order val="0"/>
          <c:tx>
            <c:strRef>
              <c:f>'Bahia Academia'!$B$1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'Bahia Academia'!$A$2:$A$862</c:f>
              <c:numCache>
                <c:formatCode>m/d/yyyy</c:formatCode>
                <c:ptCount val="861"/>
                <c:pt idx="0">
                  <c:v>44603</c:v>
                </c:pt>
                <c:pt idx="1">
                  <c:v>44604</c:v>
                </c:pt>
                <c:pt idx="2">
                  <c:v>44605</c:v>
                </c:pt>
                <c:pt idx="3">
                  <c:v>44606</c:v>
                </c:pt>
                <c:pt idx="4">
                  <c:v>44607</c:v>
                </c:pt>
                <c:pt idx="5">
                  <c:v>44608</c:v>
                </c:pt>
                <c:pt idx="6">
                  <c:v>44609</c:v>
                </c:pt>
                <c:pt idx="7">
                  <c:v>44610</c:v>
                </c:pt>
                <c:pt idx="8">
                  <c:v>44611</c:v>
                </c:pt>
                <c:pt idx="9">
                  <c:v>44612</c:v>
                </c:pt>
                <c:pt idx="10">
                  <c:v>44613</c:v>
                </c:pt>
                <c:pt idx="11">
                  <c:v>44614</c:v>
                </c:pt>
                <c:pt idx="12">
                  <c:v>44615</c:v>
                </c:pt>
                <c:pt idx="13">
                  <c:v>44616</c:v>
                </c:pt>
                <c:pt idx="14">
                  <c:v>44617</c:v>
                </c:pt>
                <c:pt idx="15">
                  <c:v>44618</c:v>
                </c:pt>
                <c:pt idx="16">
                  <c:v>44619</c:v>
                </c:pt>
                <c:pt idx="17">
                  <c:v>44620</c:v>
                </c:pt>
                <c:pt idx="18">
                  <c:v>44621</c:v>
                </c:pt>
                <c:pt idx="19">
                  <c:v>44622</c:v>
                </c:pt>
                <c:pt idx="20">
                  <c:v>44623</c:v>
                </c:pt>
                <c:pt idx="21">
                  <c:v>44624</c:v>
                </c:pt>
                <c:pt idx="22">
                  <c:v>44625</c:v>
                </c:pt>
                <c:pt idx="23">
                  <c:v>44626</c:v>
                </c:pt>
                <c:pt idx="24">
                  <c:v>44627</c:v>
                </c:pt>
                <c:pt idx="25">
                  <c:v>44628</c:v>
                </c:pt>
                <c:pt idx="26">
                  <c:v>44629</c:v>
                </c:pt>
                <c:pt idx="27">
                  <c:v>44630</c:v>
                </c:pt>
                <c:pt idx="28">
                  <c:v>44631</c:v>
                </c:pt>
                <c:pt idx="29">
                  <c:v>44632</c:v>
                </c:pt>
                <c:pt idx="30">
                  <c:v>44633</c:v>
                </c:pt>
                <c:pt idx="31">
                  <c:v>44634</c:v>
                </c:pt>
                <c:pt idx="32">
                  <c:v>44635</c:v>
                </c:pt>
                <c:pt idx="33">
                  <c:v>44636</c:v>
                </c:pt>
                <c:pt idx="34">
                  <c:v>44637</c:v>
                </c:pt>
                <c:pt idx="35">
                  <c:v>44638</c:v>
                </c:pt>
                <c:pt idx="36">
                  <c:v>44639</c:v>
                </c:pt>
                <c:pt idx="37">
                  <c:v>44640</c:v>
                </c:pt>
                <c:pt idx="38">
                  <c:v>44641</c:v>
                </c:pt>
                <c:pt idx="39">
                  <c:v>44642</c:v>
                </c:pt>
                <c:pt idx="40">
                  <c:v>44643</c:v>
                </c:pt>
                <c:pt idx="41">
                  <c:v>44644</c:v>
                </c:pt>
                <c:pt idx="42">
                  <c:v>44645</c:v>
                </c:pt>
                <c:pt idx="43">
                  <c:v>44646</c:v>
                </c:pt>
                <c:pt idx="44">
                  <c:v>44647</c:v>
                </c:pt>
                <c:pt idx="45">
                  <c:v>44648</c:v>
                </c:pt>
                <c:pt idx="46">
                  <c:v>44649</c:v>
                </c:pt>
                <c:pt idx="47">
                  <c:v>44650</c:v>
                </c:pt>
                <c:pt idx="48">
                  <c:v>44651</c:v>
                </c:pt>
                <c:pt idx="49">
                  <c:v>44652</c:v>
                </c:pt>
                <c:pt idx="50">
                  <c:v>44653</c:v>
                </c:pt>
                <c:pt idx="51">
                  <c:v>44654</c:v>
                </c:pt>
                <c:pt idx="52">
                  <c:v>44655</c:v>
                </c:pt>
                <c:pt idx="53">
                  <c:v>44656</c:v>
                </c:pt>
                <c:pt idx="54">
                  <c:v>44657</c:v>
                </c:pt>
                <c:pt idx="55">
                  <c:v>44658</c:v>
                </c:pt>
                <c:pt idx="56">
                  <c:v>44659</c:v>
                </c:pt>
                <c:pt idx="57">
                  <c:v>44660</c:v>
                </c:pt>
                <c:pt idx="58">
                  <c:v>44661</c:v>
                </c:pt>
                <c:pt idx="59">
                  <c:v>44662</c:v>
                </c:pt>
                <c:pt idx="60">
                  <c:v>44663</c:v>
                </c:pt>
                <c:pt idx="61">
                  <c:v>44664</c:v>
                </c:pt>
                <c:pt idx="62">
                  <c:v>44665</c:v>
                </c:pt>
                <c:pt idx="63">
                  <c:v>44666</c:v>
                </c:pt>
                <c:pt idx="64">
                  <c:v>44667</c:v>
                </c:pt>
                <c:pt idx="65">
                  <c:v>44668</c:v>
                </c:pt>
                <c:pt idx="66">
                  <c:v>44669</c:v>
                </c:pt>
                <c:pt idx="67">
                  <c:v>44670</c:v>
                </c:pt>
                <c:pt idx="68">
                  <c:v>44671</c:v>
                </c:pt>
                <c:pt idx="69">
                  <c:v>44672</c:v>
                </c:pt>
                <c:pt idx="70">
                  <c:v>44673</c:v>
                </c:pt>
                <c:pt idx="71">
                  <c:v>44674</c:v>
                </c:pt>
                <c:pt idx="72">
                  <c:v>44675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44681</c:v>
                </c:pt>
                <c:pt idx="79">
                  <c:v>44682</c:v>
                </c:pt>
                <c:pt idx="80">
                  <c:v>44683</c:v>
                </c:pt>
                <c:pt idx="81">
                  <c:v>44684</c:v>
                </c:pt>
                <c:pt idx="82">
                  <c:v>44685</c:v>
                </c:pt>
                <c:pt idx="83">
                  <c:v>44686</c:v>
                </c:pt>
                <c:pt idx="84">
                  <c:v>44687</c:v>
                </c:pt>
                <c:pt idx="85">
                  <c:v>44688</c:v>
                </c:pt>
                <c:pt idx="86">
                  <c:v>44689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44695</c:v>
                </c:pt>
                <c:pt idx="93">
                  <c:v>44696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44702</c:v>
                </c:pt>
                <c:pt idx="100">
                  <c:v>44703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44709</c:v>
                </c:pt>
                <c:pt idx="107">
                  <c:v>44710</c:v>
                </c:pt>
                <c:pt idx="108">
                  <c:v>44711</c:v>
                </c:pt>
                <c:pt idx="109">
                  <c:v>44712</c:v>
                </c:pt>
                <c:pt idx="110">
                  <c:v>44713</c:v>
                </c:pt>
                <c:pt idx="111">
                  <c:v>44714</c:v>
                </c:pt>
                <c:pt idx="112">
                  <c:v>44715</c:v>
                </c:pt>
                <c:pt idx="113">
                  <c:v>44716</c:v>
                </c:pt>
                <c:pt idx="114">
                  <c:v>44717</c:v>
                </c:pt>
                <c:pt idx="115">
                  <c:v>44718</c:v>
                </c:pt>
                <c:pt idx="116">
                  <c:v>44719</c:v>
                </c:pt>
                <c:pt idx="117">
                  <c:v>44720</c:v>
                </c:pt>
                <c:pt idx="118">
                  <c:v>44721</c:v>
                </c:pt>
                <c:pt idx="119">
                  <c:v>44722</c:v>
                </c:pt>
                <c:pt idx="120">
                  <c:v>44723</c:v>
                </c:pt>
                <c:pt idx="121">
                  <c:v>44724</c:v>
                </c:pt>
                <c:pt idx="122">
                  <c:v>44725</c:v>
                </c:pt>
                <c:pt idx="123">
                  <c:v>44726</c:v>
                </c:pt>
                <c:pt idx="124">
                  <c:v>44727</c:v>
                </c:pt>
                <c:pt idx="125">
                  <c:v>44728</c:v>
                </c:pt>
                <c:pt idx="126">
                  <c:v>44729</c:v>
                </c:pt>
                <c:pt idx="127">
                  <c:v>44730</c:v>
                </c:pt>
                <c:pt idx="128">
                  <c:v>44731</c:v>
                </c:pt>
                <c:pt idx="129">
                  <c:v>44732</c:v>
                </c:pt>
                <c:pt idx="130">
                  <c:v>44733</c:v>
                </c:pt>
                <c:pt idx="131">
                  <c:v>44734</c:v>
                </c:pt>
                <c:pt idx="132">
                  <c:v>44735</c:v>
                </c:pt>
                <c:pt idx="133">
                  <c:v>44736</c:v>
                </c:pt>
                <c:pt idx="134">
                  <c:v>44737</c:v>
                </c:pt>
                <c:pt idx="135">
                  <c:v>44738</c:v>
                </c:pt>
                <c:pt idx="136">
                  <c:v>44739</c:v>
                </c:pt>
                <c:pt idx="137">
                  <c:v>44740</c:v>
                </c:pt>
                <c:pt idx="138">
                  <c:v>44741</c:v>
                </c:pt>
                <c:pt idx="139">
                  <c:v>44742</c:v>
                </c:pt>
                <c:pt idx="140">
                  <c:v>44743</c:v>
                </c:pt>
                <c:pt idx="141">
                  <c:v>44744</c:v>
                </c:pt>
                <c:pt idx="142">
                  <c:v>44745</c:v>
                </c:pt>
                <c:pt idx="143">
                  <c:v>44746</c:v>
                </c:pt>
                <c:pt idx="144">
                  <c:v>44747</c:v>
                </c:pt>
                <c:pt idx="145">
                  <c:v>44748</c:v>
                </c:pt>
                <c:pt idx="146">
                  <c:v>44749</c:v>
                </c:pt>
                <c:pt idx="147">
                  <c:v>44750</c:v>
                </c:pt>
                <c:pt idx="148">
                  <c:v>44751</c:v>
                </c:pt>
                <c:pt idx="149">
                  <c:v>44752</c:v>
                </c:pt>
                <c:pt idx="150">
                  <c:v>44753</c:v>
                </c:pt>
                <c:pt idx="151">
                  <c:v>44754</c:v>
                </c:pt>
                <c:pt idx="152">
                  <c:v>44755</c:v>
                </c:pt>
                <c:pt idx="153">
                  <c:v>44756</c:v>
                </c:pt>
                <c:pt idx="154">
                  <c:v>44757</c:v>
                </c:pt>
                <c:pt idx="155">
                  <c:v>44758</c:v>
                </c:pt>
                <c:pt idx="156">
                  <c:v>44759</c:v>
                </c:pt>
                <c:pt idx="157">
                  <c:v>44760</c:v>
                </c:pt>
                <c:pt idx="158">
                  <c:v>44761</c:v>
                </c:pt>
                <c:pt idx="159">
                  <c:v>44762</c:v>
                </c:pt>
                <c:pt idx="160">
                  <c:v>44763</c:v>
                </c:pt>
                <c:pt idx="161">
                  <c:v>44764</c:v>
                </c:pt>
                <c:pt idx="162">
                  <c:v>44765</c:v>
                </c:pt>
                <c:pt idx="163">
                  <c:v>44766</c:v>
                </c:pt>
                <c:pt idx="164">
                  <c:v>44767</c:v>
                </c:pt>
                <c:pt idx="165">
                  <c:v>44768</c:v>
                </c:pt>
                <c:pt idx="166">
                  <c:v>44769</c:v>
                </c:pt>
                <c:pt idx="167">
                  <c:v>44770</c:v>
                </c:pt>
                <c:pt idx="168">
                  <c:v>44771</c:v>
                </c:pt>
                <c:pt idx="169">
                  <c:v>44772</c:v>
                </c:pt>
                <c:pt idx="170">
                  <c:v>44773</c:v>
                </c:pt>
                <c:pt idx="171">
                  <c:v>44774</c:v>
                </c:pt>
                <c:pt idx="172">
                  <c:v>44775</c:v>
                </c:pt>
                <c:pt idx="173">
                  <c:v>44776</c:v>
                </c:pt>
                <c:pt idx="174">
                  <c:v>44777</c:v>
                </c:pt>
                <c:pt idx="175">
                  <c:v>44778</c:v>
                </c:pt>
                <c:pt idx="176">
                  <c:v>44779</c:v>
                </c:pt>
                <c:pt idx="177">
                  <c:v>44780</c:v>
                </c:pt>
                <c:pt idx="178">
                  <c:v>44781</c:v>
                </c:pt>
                <c:pt idx="179">
                  <c:v>44782</c:v>
                </c:pt>
                <c:pt idx="180">
                  <c:v>44783</c:v>
                </c:pt>
                <c:pt idx="181">
                  <c:v>44784</c:v>
                </c:pt>
                <c:pt idx="182">
                  <c:v>44785</c:v>
                </c:pt>
                <c:pt idx="183">
                  <c:v>44786</c:v>
                </c:pt>
                <c:pt idx="184">
                  <c:v>44787</c:v>
                </c:pt>
                <c:pt idx="185">
                  <c:v>44788</c:v>
                </c:pt>
                <c:pt idx="186">
                  <c:v>44789</c:v>
                </c:pt>
                <c:pt idx="187">
                  <c:v>44790</c:v>
                </c:pt>
                <c:pt idx="188">
                  <c:v>44791</c:v>
                </c:pt>
                <c:pt idx="189">
                  <c:v>44792</c:v>
                </c:pt>
                <c:pt idx="190">
                  <c:v>44793</c:v>
                </c:pt>
                <c:pt idx="191">
                  <c:v>44794</c:v>
                </c:pt>
                <c:pt idx="192">
                  <c:v>44795</c:v>
                </c:pt>
                <c:pt idx="193">
                  <c:v>44796</c:v>
                </c:pt>
                <c:pt idx="194">
                  <c:v>44797</c:v>
                </c:pt>
                <c:pt idx="195">
                  <c:v>44798</c:v>
                </c:pt>
                <c:pt idx="196">
                  <c:v>44799</c:v>
                </c:pt>
                <c:pt idx="197">
                  <c:v>44800</c:v>
                </c:pt>
                <c:pt idx="198">
                  <c:v>44801</c:v>
                </c:pt>
                <c:pt idx="199">
                  <c:v>44802</c:v>
                </c:pt>
                <c:pt idx="200">
                  <c:v>44803</c:v>
                </c:pt>
                <c:pt idx="201">
                  <c:v>44804</c:v>
                </c:pt>
                <c:pt idx="202">
                  <c:v>44805</c:v>
                </c:pt>
                <c:pt idx="203">
                  <c:v>44806</c:v>
                </c:pt>
                <c:pt idx="204">
                  <c:v>44807</c:v>
                </c:pt>
                <c:pt idx="205">
                  <c:v>44808</c:v>
                </c:pt>
                <c:pt idx="206">
                  <c:v>44809</c:v>
                </c:pt>
                <c:pt idx="207">
                  <c:v>44810</c:v>
                </c:pt>
                <c:pt idx="208">
                  <c:v>44811</c:v>
                </c:pt>
                <c:pt idx="209">
                  <c:v>44816</c:v>
                </c:pt>
                <c:pt idx="210">
                  <c:v>44817</c:v>
                </c:pt>
                <c:pt idx="211">
                  <c:v>44818</c:v>
                </c:pt>
                <c:pt idx="212">
                  <c:v>44819</c:v>
                </c:pt>
                <c:pt idx="213">
                  <c:v>44820</c:v>
                </c:pt>
                <c:pt idx="214">
                  <c:v>44821</c:v>
                </c:pt>
                <c:pt idx="215">
                  <c:v>44822</c:v>
                </c:pt>
                <c:pt idx="216">
                  <c:v>44823</c:v>
                </c:pt>
                <c:pt idx="217">
                  <c:v>44824</c:v>
                </c:pt>
                <c:pt idx="218">
                  <c:v>44825</c:v>
                </c:pt>
                <c:pt idx="219">
                  <c:v>44826</c:v>
                </c:pt>
                <c:pt idx="220">
                  <c:v>44827</c:v>
                </c:pt>
                <c:pt idx="221">
                  <c:v>44828</c:v>
                </c:pt>
                <c:pt idx="222">
                  <c:v>44829</c:v>
                </c:pt>
                <c:pt idx="223">
                  <c:v>44830</c:v>
                </c:pt>
                <c:pt idx="224">
                  <c:v>44831</c:v>
                </c:pt>
                <c:pt idx="225">
                  <c:v>44832</c:v>
                </c:pt>
                <c:pt idx="226">
                  <c:v>44833</c:v>
                </c:pt>
                <c:pt idx="227">
                  <c:v>44834</c:v>
                </c:pt>
                <c:pt idx="228">
                  <c:v>44835</c:v>
                </c:pt>
                <c:pt idx="229">
                  <c:v>44836</c:v>
                </c:pt>
                <c:pt idx="230">
                  <c:v>44837</c:v>
                </c:pt>
                <c:pt idx="231">
                  <c:v>44838</c:v>
                </c:pt>
                <c:pt idx="232">
                  <c:v>44839</c:v>
                </c:pt>
                <c:pt idx="233">
                  <c:v>44840</c:v>
                </c:pt>
                <c:pt idx="234">
                  <c:v>44841</c:v>
                </c:pt>
                <c:pt idx="235">
                  <c:v>44842</c:v>
                </c:pt>
                <c:pt idx="236">
                  <c:v>44843</c:v>
                </c:pt>
                <c:pt idx="237">
                  <c:v>44844</c:v>
                </c:pt>
                <c:pt idx="238">
                  <c:v>44845</c:v>
                </c:pt>
                <c:pt idx="239">
                  <c:v>44846</c:v>
                </c:pt>
                <c:pt idx="240">
                  <c:v>44847</c:v>
                </c:pt>
                <c:pt idx="241">
                  <c:v>44848</c:v>
                </c:pt>
                <c:pt idx="242">
                  <c:v>44849</c:v>
                </c:pt>
                <c:pt idx="243">
                  <c:v>44850</c:v>
                </c:pt>
                <c:pt idx="244">
                  <c:v>44851</c:v>
                </c:pt>
                <c:pt idx="245">
                  <c:v>44852</c:v>
                </c:pt>
                <c:pt idx="246">
                  <c:v>44853</c:v>
                </c:pt>
                <c:pt idx="247">
                  <c:v>44854</c:v>
                </c:pt>
                <c:pt idx="248">
                  <c:v>44855</c:v>
                </c:pt>
                <c:pt idx="249">
                  <c:v>44856</c:v>
                </c:pt>
                <c:pt idx="250">
                  <c:v>44857</c:v>
                </c:pt>
                <c:pt idx="251">
                  <c:v>44858</c:v>
                </c:pt>
                <c:pt idx="252">
                  <c:v>44859</c:v>
                </c:pt>
                <c:pt idx="253">
                  <c:v>44860</c:v>
                </c:pt>
                <c:pt idx="254">
                  <c:v>44861</c:v>
                </c:pt>
                <c:pt idx="255">
                  <c:v>44862</c:v>
                </c:pt>
                <c:pt idx="256">
                  <c:v>44863</c:v>
                </c:pt>
                <c:pt idx="257">
                  <c:v>44864</c:v>
                </c:pt>
                <c:pt idx="258">
                  <c:v>44865</c:v>
                </c:pt>
                <c:pt idx="259">
                  <c:v>44866</c:v>
                </c:pt>
                <c:pt idx="260">
                  <c:v>44867</c:v>
                </c:pt>
                <c:pt idx="261">
                  <c:v>44868</c:v>
                </c:pt>
                <c:pt idx="262">
                  <c:v>44869</c:v>
                </c:pt>
                <c:pt idx="263">
                  <c:v>44870</c:v>
                </c:pt>
                <c:pt idx="264">
                  <c:v>44871</c:v>
                </c:pt>
                <c:pt idx="265">
                  <c:v>44872</c:v>
                </c:pt>
                <c:pt idx="266">
                  <c:v>44873</c:v>
                </c:pt>
                <c:pt idx="267">
                  <c:v>44874</c:v>
                </c:pt>
                <c:pt idx="268">
                  <c:v>44875</c:v>
                </c:pt>
                <c:pt idx="269">
                  <c:v>44876</c:v>
                </c:pt>
                <c:pt idx="270">
                  <c:v>44877</c:v>
                </c:pt>
                <c:pt idx="271">
                  <c:v>44878</c:v>
                </c:pt>
                <c:pt idx="272">
                  <c:v>44879</c:v>
                </c:pt>
                <c:pt idx="273">
                  <c:v>44880</c:v>
                </c:pt>
                <c:pt idx="274">
                  <c:v>44881</c:v>
                </c:pt>
                <c:pt idx="275">
                  <c:v>44882</c:v>
                </c:pt>
                <c:pt idx="276">
                  <c:v>44883</c:v>
                </c:pt>
                <c:pt idx="277">
                  <c:v>44884</c:v>
                </c:pt>
                <c:pt idx="278">
                  <c:v>44885</c:v>
                </c:pt>
                <c:pt idx="279">
                  <c:v>44886</c:v>
                </c:pt>
                <c:pt idx="280">
                  <c:v>44887</c:v>
                </c:pt>
                <c:pt idx="281">
                  <c:v>44888</c:v>
                </c:pt>
                <c:pt idx="282">
                  <c:v>44889</c:v>
                </c:pt>
                <c:pt idx="283">
                  <c:v>44890</c:v>
                </c:pt>
                <c:pt idx="284">
                  <c:v>44891</c:v>
                </c:pt>
                <c:pt idx="285">
                  <c:v>44892</c:v>
                </c:pt>
                <c:pt idx="286">
                  <c:v>44893</c:v>
                </c:pt>
                <c:pt idx="287">
                  <c:v>44894</c:v>
                </c:pt>
                <c:pt idx="288">
                  <c:v>44895</c:v>
                </c:pt>
                <c:pt idx="289">
                  <c:v>44896</c:v>
                </c:pt>
                <c:pt idx="290">
                  <c:v>44897</c:v>
                </c:pt>
                <c:pt idx="291">
                  <c:v>44898</c:v>
                </c:pt>
                <c:pt idx="292">
                  <c:v>44899</c:v>
                </c:pt>
                <c:pt idx="293">
                  <c:v>44900</c:v>
                </c:pt>
                <c:pt idx="294">
                  <c:v>44901</c:v>
                </c:pt>
                <c:pt idx="295">
                  <c:v>44902</c:v>
                </c:pt>
                <c:pt idx="296">
                  <c:v>44903</c:v>
                </c:pt>
                <c:pt idx="297">
                  <c:v>44904</c:v>
                </c:pt>
                <c:pt idx="298">
                  <c:v>44905</c:v>
                </c:pt>
                <c:pt idx="299">
                  <c:v>44906</c:v>
                </c:pt>
                <c:pt idx="300">
                  <c:v>44907</c:v>
                </c:pt>
                <c:pt idx="301">
                  <c:v>44908</c:v>
                </c:pt>
                <c:pt idx="302">
                  <c:v>44909</c:v>
                </c:pt>
                <c:pt idx="303">
                  <c:v>44911</c:v>
                </c:pt>
                <c:pt idx="304">
                  <c:v>44912</c:v>
                </c:pt>
                <c:pt idx="305">
                  <c:v>44913</c:v>
                </c:pt>
                <c:pt idx="306">
                  <c:v>44914</c:v>
                </c:pt>
                <c:pt idx="307">
                  <c:v>44915</c:v>
                </c:pt>
                <c:pt idx="308">
                  <c:v>44916</c:v>
                </c:pt>
                <c:pt idx="309">
                  <c:v>44917</c:v>
                </c:pt>
                <c:pt idx="310">
                  <c:v>44918</c:v>
                </c:pt>
                <c:pt idx="311">
                  <c:v>44919</c:v>
                </c:pt>
                <c:pt idx="312">
                  <c:v>44920</c:v>
                </c:pt>
                <c:pt idx="313">
                  <c:v>44921</c:v>
                </c:pt>
                <c:pt idx="314">
                  <c:v>44922</c:v>
                </c:pt>
                <c:pt idx="315">
                  <c:v>44923</c:v>
                </c:pt>
                <c:pt idx="316">
                  <c:v>44924</c:v>
                </c:pt>
                <c:pt idx="317">
                  <c:v>44925</c:v>
                </c:pt>
                <c:pt idx="318">
                  <c:v>44926</c:v>
                </c:pt>
                <c:pt idx="319">
                  <c:v>44927</c:v>
                </c:pt>
                <c:pt idx="320">
                  <c:v>44928</c:v>
                </c:pt>
                <c:pt idx="321">
                  <c:v>44929</c:v>
                </c:pt>
                <c:pt idx="322">
                  <c:v>44930</c:v>
                </c:pt>
                <c:pt idx="323">
                  <c:v>44931</c:v>
                </c:pt>
                <c:pt idx="324">
                  <c:v>44932</c:v>
                </c:pt>
                <c:pt idx="325">
                  <c:v>44933</c:v>
                </c:pt>
                <c:pt idx="326">
                  <c:v>44934</c:v>
                </c:pt>
                <c:pt idx="327">
                  <c:v>44935</c:v>
                </c:pt>
                <c:pt idx="328">
                  <c:v>44936</c:v>
                </c:pt>
                <c:pt idx="329">
                  <c:v>44937</c:v>
                </c:pt>
                <c:pt idx="330">
                  <c:v>44938</c:v>
                </c:pt>
                <c:pt idx="331">
                  <c:v>44939</c:v>
                </c:pt>
                <c:pt idx="332">
                  <c:v>44940</c:v>
                </c:pt>
                <c:pt idx="333">
                  <c:v>44941</c:v>
                </c:pt>
                <c:pt idx="334">
                  <c:v>44942</c:v>
                </c:pt>
                <c:pt idx="335">
                  <c:v>44943</c:v>
                </c:pt>
                <c:pt idx="336">
                  <c:v>44944</c:v>
                </c:pt>
                <c:pt idx="337">
                  <c:v>44945</c:v>
                </c:pt>
                <c:pt idx="338">
                  <c:v>44946</c:v>
                </c:pt>
                <c:pt idx="339">
                  <c:v>44947</c:v>
                </c:pt>
                <c:pt idx="340">
                  <c:v>44948</c:v>
                </c:pt>
                <c:pt idx="341">
                  <c:v>44949</c:v>
                </c:pt>
                <c:pt idx="342">
                  <c:v>44950</c:v>
                </c:pt>
                <c:pt idx="343">
                  <c:v>44951</c:v>
                </c:pt>
                <c:pt idx="344">
                  <c:v>44952</c:v>
                </c:pt>
                <c:pt idx="345">
                  <c:v>44953</c:v>
                </c:pt>
                <c:pt idx="346">
                  <c:v>44954</c:v>
                </c:pt>
                <c:pt idx="347">
                  <c:v>44955</c:v>
                </c:pt>
                <c:pt idx="348">
                  <c:v>44956</c:v>
                </c:pt>
                <c:pt idx="349">
                  <c:v>44957</c:v>
                </c:pt>
                <c:pt idx="350">
                  <c:v>44958</c:v>
                </c:pt>
                <c:pt idx="351">
                  <c:v>44959</c:v>
                </c:pt>
                <c:pt idx="352">
                  <c:v>44960</c:v>
                </c:pt>
                <c:pt idx="353">
                  <c:v>44961</c:v>
                </c:pt>
                <c:pt idx="354">
                  <c:v>44962</c:v>
                </c:pt>
                <c:pt idx="355">
                  <c:v>44963</c:v>
                </c:pt>
                <c:pt idx="356">
                  <c:v>44964</c:v>
                </c:pt>
                <c:pt idx="357">
                  <c:v>44965</c:v>
                </c:pt>
                <c:pt idx="358">
                  <c:v>44966</c:v>
                </c:pt>
                <c:pt idx="359">
                  <c:v>44967</c:v>
                </c:pt>
                <c:pt idx="360">
                  <c:v>44968</c:v>
                </c:pt>
                <c:pt idx="361">
                  <c:v>44969</c:v>
                </c:pt>
                <c:pt idx="362">
                  <c:v>44970</c:v>
                </c:pt>
                <c:pt idx="363">
                  <c:v>44971</c:v>
                </c:pt>
                <c:pt idx="364">
                  <c:v>44972</c:v>
                </c:pt>
                <c:pt idx="365">
                  <c:v>44973</c:v>
                </c:pt>
                <c:pt idx="366">
                  <c:v>44974</c:v>
                </c:pt>
                <c:pt idx="367">
                  <c:v>44975</c:v>
                </c:pt>
                <c:pt idx="368">
                  <c:v>44976</c:v>
                </c:pt>
                <c:pt idx="369">
                  <c:v>44977</c:v>
                </c:pt>
                <c:pt idx="370">
                  <c:v>44978</c:v>
                </c:pt>
                <c:pt idx="371">
                  <c:v>44979</c:v>
                </c:pt>
                <c:pt idx="372">
                  <c:v>44980</c:v>
                </c:pt>
                <c:pt idx="373">
                  <c:v>44981</c:v>
                </c:pt>
                <c:pt idx="374">
                  <c:v>44982</c:v>
                </c:pt>
                <c:pt idx="375">
                  <c:v>44983</c:v>
                </c:pt>
                <c:pt idx="376">
                  <c:v>44984</c:v>
                </c:pt>
                <c:pt idx="377">
                  <c:v>44985</c:v>
                </c:pt>
                <c:pt idx="378">
                  <c:v>44986</c:v>
                </c:pt>
                <c:pt idx="379">
                  <c:v>44987</c:v>
                </c:pt>
                <c:pt idx="380">
                  <c:v>44988</c:v>
                </c:pt>
                <c:pt idx="381">
                  <c:v>44989</c:v>
                </c:pt>
                <c:pt idx="382">
                  <c:v>44990</c:v>
                </c:pt>
                <c:pt idx="383">
                  <c:v>44991</c:v>
                </c:pt>
                <c:pt idx="384">
                  <c:v>44992</c:v>
                </c:pt>
                <c:pt idx="385">
                  <c:v>44993</c:v>
                </c:pt>
                <c:pt idx="386">
                  <c:v>44994</c:v>
                </c:pt>
                <c:pt idx="387">
                  <c:v>44995</c:v>
                </c:pt>
                <c:pt idx="388">
                  <c:v>44996</c:v>
                </c:pt>
                <c:pt idx="389">
                  <c:v>44997</c:v>
                </c:pt>
                <c:pt idx="390">
                  <c:v>44998</c:v>
                </c:pt>
                <c:pt idx="391">
                  <c:v>44999</c:v>
                </c:pt>
                <c:pt idx="392">
                  <c:v>45000</c:v>
                </c:pt>
                <c:pt idx="393">
                  <c:v>45001</c:v>
                </c:pt>
                <c:pt idx="394">
                  <c:v>45002</c:v>
                </c:pt>
                <c:pt idx="395">
                  <c:v>45003</c:v>
                </c:pt>
                <c:pt idx="396">
                  <c:v>45004</c:v>
                </c:pt>
                <c:pt idx="397">
                  <c:v>45005</c:v>
                </c:pt>
                <c:pt idx="398">
                  <c:v>45006</c:v>
                </c:pt>
                <c:pt idx="399">
                  <c:v>45007</c:v>
                </c:pt>
                <c:pt idx="400">
                  <c:v>45008</c:v>
                </c:pt>
                <c:pt idx="401">
                  <c:v>45009</c:v>
                </c:pt>
                <c:pt idx="402">
                  <c:v>45010</c:v>
                </c:pt>
                <c:pt idx="403">
                  <c:v>45011</c:v>
                </c:pt>
                <c:pt idx="404">
                  <c:v>45012</c:v>
                </c:pt>
                <c:pt idx="405">
                  <c:v>45013</c:v>
                </c:pt>
                <c:pt idx="406">
                  <c:v>45014</c:v>
                </c:pt>
                <c:pt idx="407">
                  <c:v>45015</c:v>
                </c:pt>
                <c:pt idx="408">
                  <c:v>45016</c:v>
                </c:pt>
                <c:pt idx="409">
                  <c:v>45017</c:v>
                </c:pt>
                <c:pt idx="410">
                  <c:v>45018</c:v>
                </c:pt>
                <c:pt idx="411">
                  <c:v>45019</c:v>
                </c:pt>
                <c:pt idx="412">
                  <c:v>45020</c:v>
                </c:pt>
                <c:pt idx="413">
                  <c:v>45021</c:v>
                </c:pt>
                <c:pt idx="414">
                  <c:v>45022</c:v>
                </c:pt>
                <c:pt idx="415">
                  <c:v>45023</c:v>
                </c:pt>
                <c:pt idx="416">
                  <c:v>45024</c:v>
                </c:pt>
                <c:pt idx="417">
                  <c:v>45025</c:v>
                </c:pt>
                <c:pt idx="418">
                  <c:v>45026</c:v>
                </c:pt>
                <c:pt idx="419">
                  <c:v>45027</c:v>
                </c:pt>
                <c:pt idx="420">
                  <c:v>45028</c:v>
                </c:pt>
                <c:pt idx="421">
                  <c:v>45029</c:v>
                </c:pt>
                <c:pt idx="422">
                  <c:v>45030</c:v>
                </c:pt>
                <c:pt idx="423">
                  <c:v>45031</c:v>
                </c:pt>
                <c:pt idx="424">
                  <c:v>45032</c:v>
                </c:pt>
                <c:pt idx="425">
                  <c:v>45033</c:v>
                </c:pt>
                <c:pt idx="426">
                  <c:v>45034</c:v>
                </c:pt>
                <c:pt idx="427">
                  <c:v>45035</c:v>
                </c:pt>
                <c:pt idx="428">
                  <c:v>45036</c:v>
                </c:pt>
                <c:pt idx="429">
                  <c:v>45037</c:v>
                </c:pt>
                <c:pt idx="430">
                  <c:v>45038</c:v>
                </c:pt>
                <c:pt idx="431">
                  <c:v>45039</c:v>
                </c:pt>
                <c:pt idx="432">
                  <c:v>45040</c:v>
                </c:pt>
                <c:pt idx="433">
                  <c:v>45041</c:v>
                </c:pt>
                <c:pt idx="434">
                  <c:v>45042</c:v>
                </c:pt>
                <c:pt idx="435">
                  <c:v>45043</c:v>
                </c:pt>
                <c:pt idx="436">
                  <c:v>45044</c:v>
                </c:pt>
                <c:pt idx="437">
                  <c:v>45045</c:v>
                </c:pt>
                <c:pt idx="438">
                  <c:v>45046</c:v>
                </c:pt>
                <c:pt idx="439">
                  <c:v>45047</c:v>
                </c:pt>
                <c:pt idx="440">
                  <c:v>45048</c:v>
                </c:pt>
                <c:pt idx="441">
                  <c:v>45049</c:v>
                </c:pt>
                <c:pt idx="442">
                  <c:v>45050</c:v>
                </c:pt>
                <c:pt idx="443">
                  <c:v>45051</c:v>
                </c:pt>
                <c:pt idx="444">
                  <c:v>45052</c:v>
                </c:pt>
                <c:pt idx="445">
                  <c:v>45053</c:v>
                </c:pt>
                <c:pt idx="446">
                  <c:v>45054</c:v>
                </c:pt>
                <c:pt idx="447">
                  <c:v>45055</c:v>
                </c:pt>
                <c:pt idx="448">
                  <c:v>45056</c:v>
                </c:pt>
                <c:pt idx="449">
                  <c:v>45057</c:v>
                </c:pt>
                <c:pt idx="450">
                  <c:v>45058</c:v>
                </c:pt>
                <c:pt idx="451">
                  <c:v>45059</c:v>
                </c:pt>
                <c:pt idx="452">
                  <c:v>45060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45066</c:v>
                </c:pt>
                <c:pt idx="459">
                  <c:v>45067</c:v>
                </c:pt>
                <c:pt idx="460">
                  <c:v>45068</c:v>
                </c:pt>
                <c:pt idx="461">
                  <c:v>45069</c:v>
                </c:pt>
                <c:pt idx="462">
                  <c:v>45070</c:v>
                </c:pt>
                <c:pt idx="463">
                  <c:v>45071</c:v>
                </c:pt>
                <c:pt idx="464">
                  <c:v>45072</c:v>
                </c:pt>
                <c:pt idx="465">
                  <c:v>45073</c:v>
                </c:pt>
                <c:pt idx="466">
                  <c:v>45074</c:v>
                </c:pt>
                <c:pt idx="467">
                  <c:v>45075</c:v>
                </c:pt>
                <c:pt idx="468">
                  <c:v>45076</c:v>
                </c:pt>
                <c:pt idx="469">
                  <c:v>45077</c:v>
                </c:pt>
                <c:pt idx="470">
                  <c:v>45078</c:v>
                </c:pt>
                <c:pt idx="471">
                  <c:v>45079</c:v>
                </c:pt>
                <c:pt idx="472">
                  <c:v>45080</c:v>
                </c:pt>
                <c:pt idx="473">
                  <c:v>45081</c:v>
                </c:pt>
                <c:pt idx="474">
                  <c:v>45082</c:v>
                </c:pt>
                <c:pt idx="475">
                  <c:v>45083</c:v>
                </c:pt>
                <c:pt idx="476">
                  <c:v>45084</c:v>
                </c:pt>
                <c:pt idx="477">
                  <c:v>45085</c:v>
                </c:pt>
                <c:pt idx="478">
                  <c:v>45086</c:v>
                </c:pt>
                <c:pt idx="479">
                  <c:v>45087</c:v>
                </c:pt>
                <c:pt idx="480">
                  <c:v>45088</c:v>
                </c:pt>
                <c:pt idx="481">
                  <c:v>45089</c:v>
                </c:pt>
                <c:pt idx="482">
                  <c:v>45090</c:v>
                </c:pt>
                <c:pt idx="483">
                  <c:v>45091</c:v>
                </c:pt>
                <c:pt idx="484">
                  <c:v>45092</c:v>
                </c:pt>
                <c:pt idx="485">
                  <c:v>45093</c:v>
                </c:pt>
                <c:pt idx="486">
                  <c:v>45094</c:v>
                </c:pt>
                <c:pt idx="487">
                  <c:v>45095</c:v>
                </c:pt>
                <c:pt idx="488">
                  <c:v>45096</c:v>
                </c:pt>
                <c:pt idx="489">
                  <c:v>45097</c:v>
                </c:pt>
                <c:pt idx="490">
                  <c:v>45098</c:v>
                </c:pt>
                <c:pt idx="491">
                  <c:v>45099</c:v>
                </c:pt>
                <c:pt idx="492">
                  <c:v>45100</c:v>
                </c:pt>
                <c:pt idx="493">
                  <c:v>45101</c:v>
                </c:pt>
                <c:pt idx="494">
                  <c:v>45102</c:v>
                </c:pt>
                <c:pt idx="495">
                  <c:v>45103</c:v>
                </c:pt>
                <c:pt idx="496">
                  <c:v>45104</c:v>
                </c:pt>
                <c:pt idx="497">
                  <c:v>45105</c:v>
                </c:pt>
                <c:pt idx="498">
                  <c:v>45106</c:v>
                </c:pt>
                <c:pt idx="499">
                  <c:v>45107</c:v>
                </c:pt>
                <c:pt idx="500">
                  <c:v>45108</c:v>
                </c:pt>
                <c:pt idx="501">
                  <c:v>45109</c:v>
                </c:pt>
                <c:pt idx="502">
                  <c:v>45110</c:v>
                </c:pt>
                <c:pt idx="503">
                  <c:v>45111</c:v>
                </c:pt>
                <c:pt idx="504">
                  <c:v>45112</c:v>
                </c:pt>
                <c:pt idx="505">
                  <c:v>45113</c:v>
                </c:pt>
                <c:pt idx="506">
                  <c:v>45114</c:v>
                </c:pt>
                <c:pt idx="507">
                  <c:v>45115</c:v>
                </c:pt>
                <c:pt idx="508">
                  <c:v>45116</c:v>
                </c:pt>
                <c:pt idx="509">
                  <c:v>45117</c:v>
                </c:pt>
                <c:pt idx="510">
                  <c:v>45118</c:v>
                </c:pt>
                <c:pt idx="511">
                  <c:v>45119</c:v>
                </c:pt>
                <c:pt idx="512">
                  <c:v>45120</c:v>
                </c:pt>
                <c:pt idx="513">
                  <c:v>45121</c:v>
                </c:pt>
                <c:pt idx="514">
                  <c:v>45122</c:v>
                </c:pt>
                <c:pt idx="515">
                  <c:v>45123</c:v>
                </c:pt>
                <c:pt idx="516">
                  <c:v>45124</c:v>
                </c:pt>
                <c:pt idx="517">
                  <c:v>45125</c:v>
                </c:pt>
                <c:pt idx="518">
                  <c:v>45126</c:v>
                </c:pt>
                <c:pt idx="519">
                  <c:v>45127</c:v>
                </c:pt>
                <c:pt idx="520">
                  <c:v>45128</c:v>
                </c:pt>
                <c:pt idx="521">
                  <c:v>45129</c:v>
                </c:pt>
                <c:pt idx="522">
                  <c:v>45130</c:v>
                </c:pt>
                <c:pt idx="523">
                  <c:v>45131</c:v>
                </c:pt>
                <c:pt idx="524">
                  <c:v>45132</c:v>
                </c:pt>
                <c:pt idx="525">
                  <c:v>45133</c:v>
                </c:pt>
                <c:pt idx="526">
                  <c:v>45134</c:v>
                </c:pt>
                <c:pt idx="527">
                  <c:v>45135</c:v>
                </c:pt>
                <c:pt idx="528">
                  <c:v>45136</c:v>
                </c:pt>
                <c:pt idx="529">
                  <c:v>45137</c:v>
                </c:pt>
                <c:pt idx="530">
                  <c:v>45138</c:v>
                </c:pt>
                <c:pt idx="531">
                  <c:v>45139</c:v>
                </c:pt>
                <c:pt idx="532">
                  <c:v>45140</c:v>
                </c:pt>
                <c:pt idx="533">
                  <c:v>45141</c:v>
                </c:pt>
                <c:pt idx="534">
                  <c:v>45142</c:v>
                </c:pt>
                <c:pt idx="535">
                  <c:v>45143</c:v>
                </c:pt>
                <c:pt idx="536">
                  <c:v>45144</c:v>
                </c:pt>
                <c:pt idx="537">
                  <c:v>45145</c:v>
                </c:pt>
                <c:pt idx="538">
                  <c:v>45146</c:v>
                </c:pt>
                <c:pt idx="539">
                  <c:v>45147</c:v>
                </c:pt>
                <c:pt idx="540">
                  <c:v>45148</c:v>
                </c:pt>
                <c:pt idx="541">
                  <c:v>45149</c:v>
                </c:pt>
                <c:pt idx="542">
                  <c:v>45150</c:v>
                </c:pt>
                <c:pt idx="543">
                  <c:v>45151</c:v>
                </c:pt>
                <c:pt idx="544">
                  <c:v>45152</c:v>
                </c:pt>
                <c:pt idx="545">
                  <c:v>45153</c:v>
                </c:pt>
                <c:pt idx="546">
                  <c:v>45154</c:v>
                </c:pt>
                <c:pt idx="547">
                  <c:v>45155</c:v>
                </c:pt>
                <c:pt idx="548">
                  <c:v>45156</c:v>
                </c:pt>
                <c:pt idx="549">
                  <c:v>45157</c:v>
                </c:pt>
                <c:pt idx="550">
                  <c:v>45158</c:v>
                </c:pt>
                <c:pt idx="551">
                  <c:v>45159</c:v>
                </c:pt>
                <c:pt idx="552">
                  <c:v>45160</c:v>
                </c:pt>
                <c:pt idx="553">
                  <c:v>45161</c:v>
                </c:pt>
                <c:pt idx="554">
                  <c:v>45162</c:v>
                </c:pt>
                <c:pt idx="555">
                  <c:v>45163</c:v>
                </c:pt>
                <c:pt idx="556">
                  <c:v>45164</c:v>
                </c:pt>
                <c:pt idx="557">
                  <c:v>45165</c:v>
                </c:pt>
                <c:pt idx="558">
                  <c:v>45166</c:v>
                </c:pt>
                <c:pt idx="559">
                  <c:v>45167</c:v>
                </c:pt>
                <c:pt idx="560">
                  <c:v>45168</c:v>
                </c:pt>
                <c:pt idx="561">
                  <c:v>45169</c:v>
                </c:pt>
                <c:pt idx="562">
                  <c:v>45170</c:v>
                </c:pt>
                <c:pt idx="563">
                  <c:v>45171</c:v>
                </c:pt>
                <c:pt idx="564">
                  <c:v>45172</c:v>
                </c:pt>
                <c:pt idx="565">
                  <c:v>45173</c:v>
                </c:pt>
                <c:pt idx="566">
                  <c:v>45174</c:v>
                </c:pt>
                <c:pt idx="567">
                  <c:v>45175</c:v>
                </c:pt>
                <c:pt idx="568">
                  <c:v>45176</c:v>
                </c:pt>
                <c:pt idx="569">
                  <c:v>45177</c:v>
                </c:pt>
                <c:pt idx="570">
                  <c:v>45178</c:v>
                </c:pt>
                <c:pt idx="571">
                  <c:v>45179</c:v>
                </c:pt>
                <c:pt idx="572">
                  <c:v>45180</c:v>
                </c:pt>
                <c:pt idx="573">
                  <c:v>45181</c:v>
                </c:pt>
                <c:pt idx="574">
                  <c:v>45182</c:v>
                </c:pt>
                <c:pt idx="575">
                  <c:v>45183</c:v>
                </c:pt>
                <c:pt idx="576">
                  <c:v>45184</c:v>
                </c:pt>
                <c:pt idx="577">
                  <c:v>45185</c:v>
                </c:pt>
                <c:pt idx="578">
                  <c:v>45186</c:v>
                </c:pt>
                <c:pt idx="579">
                  <c:v>45187</c:v>
                </c:pt>
                <c:pt idx="580">
                  <c:v>45188</c:v>
                </c:pt>
                <c:pt idx="581">
                  <c:v>45189</c:v>
                </c:pt>
                <c:pt idx="582">
                  <c:v>45190</c:v>
                </c:pt>
                <c:pt idx="583">
                  <c:v>45191</c:v>
                </c:pt>
                <c:pt idx="584">
                  <c:v>45192</c:v>
                </c:pt>
                <c:pt idx="585">
                  <c:v>45193</c:v>
                </c:pt>
                <c:pt idx="586">
                  <c:v>45194</c:v>
                </c:pt>
                <c:pt idx="587">
                  <c:v>45195</c:v>
                </c:pt>
                <c:pt idx="588">
                  <c:v>45196</c:v>
                </c:pt>
                <c:pt idx="589">
                  <c:v>45197</c:v>
                </c:pt>
                <c:pt idx="590">
                  <c:v>45198</c:v>
                </c:pt>
                <c:pt idx="591">
                  <c:v>45199</c:v>
                </c:pt>
                <c:pt idx="592">
                  <c:v>45200</c:v>
                </c:pt>
                <c:pt idx="593">
                  <c:v>45201</c:v>
                </c:pt>
                <c:pt idx="594">
                  <c:v>45202</c:v>
                </c:pt>
                <c:pt idx="595">
                  <c:v>45203</c:v>
                </c:pt>
                <c:pt idx="596">
                  <c:v>45204</c:v>
                </c:pt>
                <c:pt idx="597">
                  <c:v>45205</c:v>
                </c:pt>
                <c:pt idx="598">
                  <c:v>45206</c:v>
                </c:pt>
                <c:pt idx="599">
                  <c:v>45207</c:v>
                </c:pt>
                <c:pt idx="600">
                  <c:v>45208</c:v>
                </c:pt>
                <c:pt idx="601">
                  <c:v>45209</c:v>
                </c:pt>
                <c:pt idx="602">
                  <c:v>45210</c:v>
                </c:pt>
                <c:pt idx="603">
                  <c:v>45211</c:v>
                </c:pt>
                <c:pt idx="604">
                  <c:v>45212</c:v>
                </c:pt>
                <c:pt idx="605">
                  <c:v>45213</c:v>
                </c:pt>
                <c:pt idx="606">
                  <c:v>45214</c:v>
                </c:pt>
                <c:pt idx="607">
                  <c:v>45215</c:v>
                </c:pt>
                <c:pt idx="608">
                  <c:v>45216</c:v>
                </c:pt>
                <c:pt idx="609">
                  <c:v>45217</c:v>
                </c:pt>
                <c:pt idx="610">
                  <c:v>45218</c:v>
                </c:pt>
                <c:pt idx="611">
                  <c:v>45219</c:v>
                </c:pt>
                <c:pt idx="612">
                  <c:v>45220</c:v>
                </c:pt>
                <c:pt idx="613">
                  <c:v>45221</c:v>
                </c:pt>
                <c:pt idx="614">
                  <c:v>45222</c:v>
                </c:pt>
                <c:pt idx="615">
                  <c:v>45223</c:v>
                </c:pt>
                <c:pt idx="616">
                  <c:v>45224</c:v>
                </c:pt>
                <c:pt idx="617">
                  <c:v>45225</c:v>
                </c:pt>
                <c:pt idx="618">
                  <c:v>45226</c:v>
                </c:pt>
                <c:pt idx="619">
                  <c:v>45227</c:v>
                </c:pt>
                <c:pt idx="620">
                  <c:v>45228</c:v>
                </c:pt>
                <c:pt idx="621">
                  <c:v>45229</c:v>
                </c:pt>
                <c:pt idx="622">
                  <c:v>45230</c:v>
                </c:pt>
                <c:pt idx="623">
                  <c:v>45231</c:v>
                </c:pt>
                <c:pt idx="624">
                  <c:v>45232</c:v>
                </c:pt>
                <c:pt idx="625">
                  <c:v>45233</c:v>
                </c:pt>
                <c:pt idx="626">
                  <c:v>45234</c:v>
                </c:pt>
                <c:pt idx="627">
                  <c:v>45235</c:v>
                </c:pt>
                <c:pt idx="628">
                  <c:v>45236</c:v>
                </c:pt>
                <c:pt idx="629">
                  <c:v>45237</c:v>
                </c:pt>
                <c:pt idx="630">
                  <c:v>45239</c:v>
                </c:pt>
                <c:pt idx="631">
                  <c:v>45240</c:v>
                </c:pt>
                <c:pt idx="632">
                  <c:v>45241</c:v>
                </c:pt>
                <c:pt idx="633">
                  <c:v>45242</c:v>
                </c:pt>
                <c:pt idx="634">
                  <c:v>45243</c:v>
                </c:pt>
                <c:pt idx="635">
                  <c:v>45244</c:v>
                </c:pt>
                <c:pt idx="636">
                  <c:v>45245</c:v>
                </c:pt>
                <c:pt idx="637">
                  <c:v>45246</c:v>
                </c:pt>
                <c:pt idx="638">
                  <c:v>45247</c:v>
                </c:pt>
                <c:pt idx="639">
                  <c:v>45248</c:v>
                </c:pt>
                <c:pt idx="640">
                  <c:v>45249</c:v>
                </c:pt>
                <c:pt idx="641">
                  <c:v>45250</c:v>
                </c:pt>
                <c:pt idx="642">
                  <c:v>45251</c:v>
                </c:pt>
                <c:pt idx="643">
                  <c:v>45252</c:v>
                </c:pt>
                <c:pt idx="644">
                  <c:v>45253</c:v>
                </c:pt>
                <c:pt idx="645">
                  <c:v>45254</c:v>
                </c:pt>
                <c:pt idx="646">
                  <c:v>45255</c:v>
                </c:pt>
                <c:pt idx="647">
                  <c:v>45256</c:v>
                </c:pt>
                <c:pt idx="648">
                  <c:v>45257</c:v>
                </c:pt>
                <c:pt idx="649">
                  <c:v>45258</c:v>
                </c:pt>
                <c:pt idx="650">
                  <c:v>45259</c:v>
                </c:pt>
                <c:pt idx="651">
                  <c:v>45260</c:v>
                </c:pt>
                <c:pt idx="652">
                  <c:v>45261</c:v>
                </c:pt>
                <c:pt idx="653">
                  <c:v>45262</c:v>
                </c:pt>
                <c:pt idx="654">
                  <c:v>45263</c:v>
                </c:pt>
                <c:pt idx="655">
                  <c:v>45264</c:v>
                </c:pt>
                <c:pt idx="656">
                  <c:v>45265</c:v>
                </c:pt>
                <c:pt idx="657">
                  <c:v>45266</c:v>
                </c:pt>
                <c:pt idx="658">
                  <c:v>45267</c:v>
                </c:pt>
                <c:pt idx="659">
                  <c:v>45268</c:v>
                </c:pt>
                <c:pt idx="660">
                  <c:v>45269</c:v>
                </c:pt>
                <c:pt idx="661">
                  <c:v>45270</c:v>
                </c:pt>
                <c:pt idx="662">
                  <c:v>45271</c:v>
                </c:pt>
                <c:pt idx="663">
                  <c:v>45272</c:v>
                </c:pt>
                <c:pt idx="664">
                  <c:v>45273</c:v>
                </c:pt>
                <c:pt idx="665">
                  <c:v>45274</c:v>
                </c:pt>
                <c:pt idx="666">
                  <c:v>45275</c:v>
                </c:pt>
                <c:pt idx="667">
                  <c:v>45276</c:v>
                </c:pt>
                <c:pt idx="668">
                  <c:v>45277</c:v>
                </c:pt>
                <c:pt idx="669">
                  <c:v>45278</c:v>
                </c:pt>
                <c:pt idx="670">
                  <c:v>45279</c:v>
                </c:pt>
                <c:pt idx="671">
                  <c:v>45280</c:v>
                </c:pt>
                <c:pt idx="672">
                  <c:v>45281</c:v>
                </c:pt>
                <c:pt idx="673">
                  <c:v>45282</c:v>
                </c:pt>
                <c:pt idx="674">
                  <c:v>45283</c:v>
                </c:pt>
                <c:pt idx="675">
                  <c:v>45284</c:v>
                </c:pt>
                <c:pt idx="676">
                  <c:v>45285</c:v>
                </c:pt>
                <c:pt idx="677">
                  <c:v>45286</c:v>
                </c:pt>
                <c:pt idx="678">
                  <c:v>45287</c:v>
                </c:pt>
                <c:pt idx="679">
                  <c:v>45288</c:v>
                </c:pt>
                <c:pt idx="680">
                  <c:v>45289</c:v>
                </c:pt>
                <c:pt idx="681">
                  <c:v>45290</c:v>
                </c:pt>
                <c:pt idx="682">
                  <c:v>45291</c:v>
                </c:pt>
                <c:pt idx="683">
                  <c:v>45292</c:v>
                </c:pt>
                <c:pt idx="684">
                  <c:v>45293</c:v>
                </c:pt>
                <c:pt idx="685">
                  <c:v>45294</c:v>
                </c:pt>
                <c:pt idx="686">
                  <c:v>45295</c:v>
                </c:pt>
                <c:pt idx="687">
                  <c:v>45296</c:v>
                </c:pt>
                <c:pt idx="688">
                  <c:v>45297</c:v>
                </c:pt>
                <c:pt idx="689">
                  <c:v>45298</c:v>
                </c:pt>
                <c:pt idx="690">
                  <c:v>45299</c:v>
                </c:pt>
                <c:pt idx="691">
                  <c:v>45300</c:v>
                </c:pt>
                <c:pt idx="692">
                  <c:v>45301</c:v>
                </c:pt>
                <c:pt idx="693">
                  <c:v>45302</c:v>
                </c:pt>
                <c:pt idx="694">
                  <c:v>45303</c:v>
                </c:pt>
                <c:pt idx="695">
                  <c:v>45304</c:v>
                </c:pt>
                <c:pt idx="696">
                  <c:v>45305</c:v>
                </c:pt>
                <c:pt idx="697">
                  <c:v>45306</c:v>
                </c:pt>
                <c:pt idx="698">
                  <c:v>45307</c:v>
                </c:pt>
                <c:pt idx="699">
                  <c:v>45308</c:v>
                </c:pt>
                <c:pt idx="700">
                  <c:v>45309</c:v>
                </c:pt>
                <c:pt idx="701">
                  <c:v>45310</c:v>
                </c:pt>
                <c:pt idx="702">
                  <c:v>45311</c:v>
                </c:pt>
                <c:pt idx="703">
                  <c:v>45312</c:v>
                </c:pt>
                <c:pt idx="704">
                  <c:v>45313</c:v>
                </c:pt>
                <c:pt idx="705">
                  <c:v>45314</c:v>
                </c:pt>
                <c:pt idx="706">
                  <c:v>45315</c:v>
                </c:pt>
                <c:pt idx="707">
                  <c:v>45316</c:v>
                </c:pt>
                <c:pt idx="708">
                  <c:v>45317</c:v>
                </c:pt>
                <c:pt idx="709">
                  <c:v>45318</c:v>
                </c:pt>
                <c:pt idx="710">
                  <c:v>45319</c:v>
                </c:pt>
                <c:pt idx="711">
                  <c:v>45320</c:v>
                </c:pt>
                <c:pt idx="712">
                  <c:v>45321</c:v>
                </c:pt>
                <c:pt idx="713">
                  <c:v>45322</c:v>
                </c:pt>
                <c:pt idx="714">
                  <c:v>45323</c:v>
                </c:pt>
                <c:pt idx="715">
                  <c:v>45324</c:v>
                </c:pt>
                <c:pt idx="716">
                  <c:v>45325</c:v>
                </c:pt>
                <c:pt idx="717">
                  <c:v>45326</c:v>
                </c:pt>
                <c:pt idx="718">
                  <c:v>45327</c:v>
                </c:pt>
                <c:pt idx="719">
                  <c:v>45328</c:v>
                </c:pt>
                <c:pt idx="720">
                  <c:v>45329</c:v>
                </c:pt>
                <c:pt idx="721">
                  <c:v>45330</c:v>
                </c:pt>
                <c:pt idx="722">
                  <c:v>45331</c:v>
                </c:pt>
                <c:pt idx="723">
                  <c:v>45332</c:v>
                </c:pt>
                <c:pt idx="724">
                  <c:v>45333</c:v>
                </c:pt>
                <c:pt idx="725">
                  <c:v>45334</c:v>
                </c:pt>
                <c:pt idx="726">
                  <c:v>45335</c:v>
                </c:pt>
                <c:pt idx="727">
                  <c:v>45336</c:v>
                </c:pt>
                <c:pt idx="728">
                  <c:v>45337</c:v>
                </c:pt>
                <c:pt idx="729">
                  <c:v>45338</c:v>
                </c:pt>
                <c:pt idx="730">
                  <c:v>45339</c:v>
                </c:pt>
                <c:pt idx="731">
                  <c:v>45340</c:v>
                </c:pt>
                <c:pt idx="732">
                  <c:v>45341</c:v>
                </c:pt>
                <c:pt idx="733">
                  <c:v>45342</c:v>
                </c:pt>
                <c:pt idx="734">
                  <c:v>45343</c:v>
                </c:pt>
                <c:pt idx="735">
                  <c:v>45344</c:v>
                </c:pt>
                <c:pt idx="736">
                  <c:v>45345</c:v>
                </c:pt>
                <c:pt idx="737">
                  <c:v>45346</c:v>
                </c:pt>
                <c:pt idx="738">
                  <c:v>45347</c:v>
                </c:pt>
                <c:pt idx="739">
                  <c:v>45348</c:v>
                </c:pt>
                <c:pt idx="740">
                  <c:v>45349</c:v>
                </c:pt>
                <c:pt idx="741">
                  <c:v>45350</c:v>
                </c:pt>
                <c:pt idx="742">
                  <c:v>45351</c:v>
                </c:pt>
                <c:pt idx="743">
                  <c:v>45352</c:v>
                </c:pt>
                <c:pt idx="744">
                  <c:v>45353</c:v>
                </c:pt>
                <c:pt idx="745">
                  <c:v>45354</c:v>
                </c:pt>
                <c:pt idx="746">
                  <c:v>45355</c:v>
                </c:pt>
                <c:pt idx="747">
                  <c:v>45356</c:v>
                </c:pt>
                <c:pt idx="748">
                  <c:v>45357</c:v>
                </c:pt>
                <c:pt idx="749">
                  <c:v>45358</c:v>
                </c:pt>
                <c:pt idx="750">
                  <c:v>45359</c:v>
                </c:pt>
                <c:pt idx="751">
                  <c:v>45360</c:v>
                </c:pt>
                <c:pt idx="752">
                  <c:v>45361</c:v>
                </c:pt>
                <c:pt idx="753">
                  <c:v>45362</c:v>
                </c:pt>
                <c:pt idx="754">
                  <c:v>45363</c:v>
                </c:pt>
                <c:pt idx="755">
                  <c:v>45364</c:v>
                </c:pt>
                <c:pt idx="756">
                  <c:v>45365</c:v>
                </c:pt>
                <c:pt idx="757">
                  <c:v>45366</c:v>
                </c:pt>
                <c:pt idx="758">
                  <c:v>45367</c:v>
                </c:pt>
                <c:pt idx="759">
                  <c:v>45368</c:v>
                </c:pt>
                <c:pt idx="760">
                  <c:v>45369</c:v>
                </c:pt>
                <c:pt idx="761">
                  <c:v>45370</c:v>
                </c:pt>
                <c:pt idx="762">
                  <c:v>45371</c:v>
                </c:pt>
                <c:pt idx="763">
                  <c:v>45372</c:v>
                </c:pt>
                <c:pt idx="764">
                  <c:v>45373</c:v>
                </c:pt>
                <c:pt idx="765">
                  <c:v>45374</c:v>
                </c:pt>
                <c:pt idx="766">
                  <c:v>45375</c:v>
                </c:pt>
                <c:pt idx="767">
                  <c:v>45376</c:v>
                </c:pt>
                <c:pt idx="768">
                  <c:v>45377</c:v>
                </c:pt>
                <c:pt idx="769">
                  <c:v>45378</c:v>
                </c:pt>
                <c:pt idx="770">
                  <c:v>45379</c:v>
                </c:pt>
                <c:pt idx="771">
                  <c:v>45380</c:v>
                </c:pt>
                <c:pt idx="772">
                  <c:v>45381</c:v>
                </c:pt>
                <c:pt idx="773">
                  <c:v>45382</c:v>
                </c:pt>
                <c:pt idx="774">
                  <c:v>45383</c:v>
                </c:pt>
                <c:pt idx="775">
                  <c:v>45384</c:v>
                </c:pt>
                <c:pt idx="776">
                  <c:v>45385</c:v>
                </c:pt>
                <c:pt idx="777">
                  <c:v>45386</c:v>
                </c:pt>
                <c:pt idx="778">
                  <c:v>45387</c:v>
                </c:pt>
                <c:pt idx="779">
                  <c:v>45388</c:v>
                </c:pt>
                <c:pt idx="780">
                  <c:v>45389</c:v>
                </c:pt>
                <c:pt idx="781">
                  <c:v>45390</c:v>
                </c:pt>
                <c:pt idx="782">
                  <c:v>45391</c:v>
                </c:pt>
                <c:pt idx="783">
                  <c:v>45392</c:v>
                </c:pt>
                <c:pt idx="784">
                  <c:v>45393</c:v>
                </c:pt>
                <c:pt idx="785">
                  <c:v>45394</c:v>
                </c:pt>
                <c:pt idx="786">
                  <c:v>45395</c:v>
                </c:pt>
                <c:pt idx="787">
                  <c:v>45396</c:v>
                </c:pt>
                <c:pt idx="788">
                  <c:v>45397</c:v>
                </c:pt>
                <c:pt idx="789">
                  <c:v>45398</c:v>
                </c:pt>
                <c:pt idx="790">
                  <c:v>45399</c:v>
                </c:pt>
                <c:pt idx="791">
                  <c:v>45400</c:v>
                </c:pt>
                <c:pt idx="792">
                  <c:v>45401</c:v>
                </c:pt>
                <c:pt idx="793">
                  <c:v>45402</c:v>
                </c:pt>
                <c:pt idx="794">
                  <c:v>45403</c:v>
                </c:pt>
                <c:pt idx="795">
                  <c:v>45404</c:v>
                </c:pt>
                <c:pt idx="796">
                  <c:v>45405</c:v>
                </c:pt>
                <c:pt idx="797">
                  <c:v>45406</c:v>
                </c:pt>
                <c:pt idx="798">
                  <c:v>45407</c:v>
                </c:pt>
                <c:pt idx="799">
                  <c:v>45408</c:v>
                </c:pt>
                <c:pt idx="800">
                  <c:v>45409</c:v>
                </c:pt>
                <c:pt idx="801">
                  <c:v>45410</c:v>
                </c:pt>
                <c:pt idx="802">
                  <c:v>45411</c:v>
                </c:pt>
                <c:pt idx="803">
                  <c:v>45412</c:v>
                </c:pt>
                <c:pt idx="804">
                  <c:v>45413</c:v>
                </c:pt>
                <c:pt idx="805">
                  <c:v>45414</c:v>
                </c:pt>
                <c:pt idx="806">
                  <c:v>45415</c:v>
                </c:pt>
                <c:pt idx="807">
                  <c:v>45416</c:v>
                </c:pt>
                <c:pt idx="808">
                  <c:v>45417</c:v>
                </c:pt>
                <c:pt idx="809">
                  <c:v>45418</c:v>
                </c:pt>
                <c:pt idx="810">
                  <c:v>45419</c:v>
                </c:pt>
                <c:pt idx="811">
                  <c:v>45420</c:v>
                </c:pt>
                <c:pt idx="812">
                  <c:v>45421</c:v>
                </c:pt>
                <c:pt idx="813">
                  <c:v>45422</c:v>
                </c:pt>
                <c:pt idx="814">
                  <c:v>45423</c:v>
                </c:pt>
                <c:pt idx="815">
                  <c:v>45424</c:v>
                </c:pt>
                <c:pt idx="816">
                  <c:v>45425</c:v>
                </c:pt>
                <c:pt idx="817">
                  <c:v>45426</c:v>
                </c:pt>
                <c:pt idx="818">
                  <c:v>45427</c:v>
                </c:pt>
                <c:pt idx="819">
                  <c:v>45428</c:v>
                </c:pt>
                <c:pt idx="820">
                  <c:v>45429</c:v>
                </c:pt>
                <c:pt idx="821">
                  <c:v>45430</c:v>
                </c:pt>
                <c:pt idx="822">
                  <c:v>45431</c:v>
                </c:pt>
                <c:pt idx="823">
                  <c:v>45432</c:v>
                </c:pt>
                <c:pt idx="824">
                  <c:v>45433</c:v>
                </c:pt>
                <c:pt idx="825">
                  <c:v>45434</c:v>
                </c:pt>
                <c:pt idx="826">
                  <c:v>45435</c:v>
                </c:pt>
                <c:pt idx="827">
                  <c:v>45436</c:v>
                </c:pt>
                <c:pt idx="828">
                  <c:v>45437</c:v>
                </c:pt>
                <c:pt idx="829">
                  <c:v>45438</c:v>
                </c:pt>
                <c:pt idx="830">
                  <c:v>45439</c:v>
                </c:pt>
                <c:pt idx="831">
                  <c:v>45440</c:v>
                </c:pt>
                <c:pt idx="832">
                  <c:v>45441</c:v>
                </c:pt>
                <c:pt idx="833">
                  <c:v>45442</c:v>
                </c:pt>
                <c:pt idx="834">
                  <c:v>45443</c:v>
                </c:pt>
                <c:pt idx="835">
                  <c:v>45444</c:v>
                </c:pt>
                <c:pt idx="836">
                  <c:v>45445</c:v>
                </c:pt>
                <c:pt idx="837">
                  <c:v>45446</c:v>
                </c:pt>
                <c:pt idx="838">
                  <c:v>45447</c:v>
                </c:pt>
                <c:pt idx="839">
                  <c:v>45448</c:v>
                </c:pt>
                <c:pt idx="840">
                  <c:v>45449</c:v>
                </c:pt>
                <c:pt idx="841">
                  <c:v>45450</c:v>
                </c:pt>
                <c:pt idx="842">
                  <c:v>45451</c:v>
                </c:pt>
                <c:pt idx="843">
                  <c:v>45452</c:v>
                </c:pt>
                <c:pt idx="844">
                  <c:v>45453</c:v>
                </c:pt>
                <c:pt idx="845">
                  <c:v>45454</c:v>
                </c:pt>
                <c:pt idx="846">
                  <c:v>45455</c:v>
                </c:pt>
                <c:pt idx="847">
                  <c:v>45456</c:v>
                </c:pt>
                <c:pt idx="848">
                  <c:v>45457</c:v>
                </c:pt>
                <c:pt idx="849">
                  <c:v>45458</c:v>
                </c:pt>
                <c:pt idx="850">
                  <c:v>45459</c:v>
                </c:pt>
                <c:pt idx="851">
                  <c:v>45460</c:v>
                </c:pt>
                <c:pt idx="852">
                  <c:v>45461</c:v>
                </c:pt>
                <c:pt idx="853">
                  <c:v>45462</c:v>
                </c:pt>
                <c:pt idx="854">
                  <c:v>45463</c:v>
                </c:pt>
                <c:pt idx="855">
                  <c:v>45464</c:v>
                </c:pt>
                <c:pt idx="856">
                  <c:v>45465</c:v>
                </c:pt>
                <c:pt idx="857">
                  <c:v>45466</c:v>
                </c:pt>
                <c:pt idx="858">
                  <c:v>45467</c:v>
                </c:pt>
                <c:pt idx="859">
                  <c:v>45468</c:v>
                </c:pt>
                <c:pt idx="860">
                  <c:v>45469</c:v>
                </c:pt>
              </c:numCache>
            </c:numRef>
          </c:cat>
          <c:val>
            <c:numRef>
              <c:f>'Bahia Academia'!$B$2:$B$862</c:f>
              <c:numCache>
                <c:formatCode>0.00</c:formatCode>
                <c:ptCount val="861"/>
                <c:pt idx="0">
                  <c:v>25.065666666666669</c:v>
                </c:pt>
                <c:pt idx="1">
                  <c:v>25.200333333333333</c:v>
                </c:pt>
                <c:pt idx="2">
                  <c:v>25.121541666666669</c:v>
                </c:pt>
                <c:pt idx="3">
                  <c:v>25.170416666666672</c:v>
                </c:pt>
                <c:pt idx="4">
                  <c:v>26.595249999999997</c:v>
                </c:pt>
                <c:pt idx="5">
                  <c:v>26.93320833333334</c:v>
                </c:pt>
                <c:pt idx="6">
                  <c:v>26.614583333333339</c:v>
                </c:pt>
                <c:pt idx="7">
                  <c:v>26.942041666666665</c:v>
                </c:pt>
                <c:pt idx="8">
                  <c:v>27.039500000000004</c:v>
                </c:pt>
                <c:pt idx="9">
                  <c:v>26.433333333333341</c:v>
                </c:pt>
                <c:pt idx="10">
                  <c:v>26.780750000000001</c:v>
                </c:pt>
                <c:pt idx="11">
                  <c:v>26.433624999999996</c:v>
                </c:pt>
                <c:pt idx="12">
                  <c:v>26.203125000000004</c:v>
                </c:pt>
                <c:pt idx="13">
                  <c:v>26.442541666666671</c:v>
                </c:pt>
                <c:pt idx="14">
                  <c:v>25.629333333333332</c:v>
                </c:pt>
                <c:pt idx="15">
                  <c:v>25.244333333333334</c:v>
                </c:pt>
                <c:pt idx="16">
                  <c:v>26.881250000000005</c:v>
                </c:pt>
                <c:pt idx="17">
                  <c:v>26.724833333333336</c:v>
                </c:pt>
                <c:pt idx="18">
                  <c:v>26.110249999999997</c:v>
                </c:pt>
                <c:pt idx="19">
                  <c:v>25.332291666666666</c:v>
                </c:pt>
                <c:pt idx="20">
                  <c:v>25.311166666666669</c:v>
                </c:pt>
                <c:pt idx="21">
                  <c:v>24.822791666666671</c:v>
                </c:pt>
                <c:pt idx="22">
                  <c:v>25.652749999999997</c:v>
                </c:pt>
                <c:pt idx="23">
                  <c:v>26.086333333333339</c:v>
                </c:pt>
                <c:pt idx="24">
                  <c:v>25.910708333333332</c:v>
                </c:pt>
                <c:pt idx="25">
                  <c:v>25.509333333333334</c:v>
                </c:pt>
                <c:pt idx="26">
                  <c:v>26.038125000000004</c:v>
                </c:pt>
                <c:pt idx="27">
                  <c:v>26.723208333333329</c:v>
                </c:pt>
                <c:pt idx="28">
                  <c:v>27.032041666666668</c:v>
                </c:pt>
                <c:pt idx="29">
                  <c:v>27.010375</c:v>
                </c:pt>
                <c:pt idx="30">
                  <c:v>27.19058333333334</c:v>
                </c:pt>
                <c:pt idx="31">
                  <c:v>27.724833333333336</c:v>
                </c:pt>
                <c:pt idx="32">
                  <c:v>28.218708333333328</c:v>
                </c:pt>
                <c:pt idx="33">
                  <c:v>28.684916666666666</c:v>
                </c:pt>
                <c:pt idx="34">
                  <c:v>29.282583333333331</c:v>
                </c:pt>
                <c:pt idx="35">
                  <c:v>29.749333333333325</c:v>
                </c:pt>
                <c:pt idx="36">
                  <c:v>29.786458333333325</c:v>
                </c:pt>
                <c:pt idx="37">
                  <c:v>29.582208333333327</c:v>
                </c:pt>
                <c:pt idx="38">
                  <c:v>29.477666666666664</c:v>
                </c:pt>
                <c:pt idx="39">
                  <c:v>29.730208333333337</c:v>
                </c:pt>
                <c:pt idx="40">
                  <c:v>29.704541666666668</c:v>
                </c:pt>
                <c:pt idx="41">
                  <c:v>29.227999999999994</c:v>
                </c:pt>
                <c:pt idx="42">
                  <c:v>28.746333333333329</c:v>
                </c:pt>
                <c:pt idx="43">
                  <c:v>28.118374999999997</c:v>
                </c:pt>
                <c:pt idx="44">
                  <c:v>28.354875000000003</c:v>
                </c:pt>
                <c:pt idx="45">
                  <c:v>28.48629166666667</c:v>
                </c:pt>
                <c:pt idx="46">
                  <c:v>27.838083333333334</c:v>
                </c:pt>
                <c:pt idx="47">
                  <c:v>27.572291666666672</c:v>
                </c:pt>
                <c:pt idx="48">
                  <c:v>26.060958333333335</c:v>
                </c:pt>
                <c:pt idx="49">
                  <c:v>26.816125000000003</c:v>
                </c:pt>
                <c:pt idx="50">
                  <c:v>27.494791666666668</c:v>
                </c:pt>
                <c:pt idx="51">
                  <c:v>27.386666666666674</c:v>
                </c:pt>
                <c:pt idx="52">
                  <c:v>26.773458333333334</c:v>
                </c:pt>
                <c:pt idx="53">
                  <c:v>26.718374999999995</c:v>
                </c:pt>
                <c:pt idx="54">
                  <c:v>27.110833333333336</c:v>
                </c:pt>
                <c:pt idx="55">
                  <c:v>27.252041666666667</c:v>
                </c:pt>
                <c:pt idx="56">
                  <c:v>27.359416666666672</c:v>
                </c:pt>
                <c:pt idx="57">
                  <c:v>26.521083333333333</c:v>
                </c:pt>
                <c:pt idx="58">
                  <c:v>27.11375</c:v>
                </c:pt>
                <c:pt idx="59">
                  <c:v>27.420374999999993</c:v>
                </c:pt>
                <c:pt idx="60">
                  <c:v>27.333833333333335</c:v>
                </c:pt>
                <c:pt idx="61">
                  <c:v>26.891625000000001</c:v>
                </c:pt>
                <c:pt idx="62">
                  <c:v>26.443375</c:v>
                </c:pt>
                <c:pt idx="63">
                  <c:v>25.618583333333337</c:v>
                </c:pt>
                <c:pt idx="64">
                  <c:v>25.663791666666668</c:v>
                </c:pt>
                <c:pt idx="65">
                  <c:v>25.25866666666667</c:v>
                </c:pt>
                <c:pt idx="66">
                  <c:v>24.524708333333333</c:v>
                </c:pt>
                <c:pt idx="67">
                  <c:v>24.481499999999997</c:v>
                </c:pt>
                <c:pt idx="68">
                  <c:v>23.64929166666667</c:v>
                </c:pt>
                <c:pt idx="69">
                  <c:v>22.733166666666666</c:v>
                </c:pt>
                <c:pt idx="70">
                  <c:v>22.853291666666667</c:v>
                </c:pt>
                <c:pt idx="71">
                  <c:v>22.633458333333337</c:v>
                </c:pt>
                <c:pt idx="72">
                  <c:v>22.301666666666666</c:v>
                </c:pt>
                <c:pt idx="73">
                  <c:v>22.93375</c:v>
                </c:pt>
                <c:pt idx="74">
                  <c:v>24.387142857142859</c:v>
                </c:pt>
                <c:pt idx="75">
                  <c:v>24.255538461538471</c:v>
                </c:pt>
                <c:pt idx="76">
                  <c:v>23.128583333333349</c:v>
                </c:pt>
                <c:pt idx="77">
                  <c:v>23.629458333333343</c:v>
                </c:pt>
                <c:pt idx="78">
                  <c:v>23.729125000000007</c:v>
                </c:pt>
                <c:pt idx="79">
                  <c:v>23.288458333333338</c:v>
                </c:pt>
                <c:pt idx="80">
                  <c:v>23.328583333333341</c:v>
                </c:pt>
                <c:pt idx="81">
                  <c:v>23.709958333333336</c:v>
                </c:pt>
                <c:pt idx="82">
                  <c:v>23.540958333333336</c:v>
                </c:pt>
                <c:pt idx="83">
                  <c:v>23.208458333333336</c:v>
                </c:pt>
                <c:pt idx="84">
                  <c:v>23.084833333333336</c:v>
                </c:pt>
                <c:pt idx="85">
                  <c:v>23.164791666666673</c:v>
                </c:pt>
                <c:pt idx="86">
                  <c:v>22.992458333333335</c:v>
                </c:pt>
                <c:pt idx="87">
                  <c:v>23.169000000000008</c:v>
                </c:pt>
                <c:pt idx="88">
                  <c:v>23.674291666666665</c:v>
                </c:pt>
                <c:pt idx="89">
                  <c:v>23.846000000000004</c:v>
                </c:pt>
                <c:pt idx="90">
                  <c:v>23.072583333333331</c:v>
                </c:pt>
                <c:pt idx="91">
                  <c:v>22.84866666666667</c:v>
                </c:pt>
                <c:pt idx="92">
                  <c:v>22.732500000000012</c:v>
                </c:pt>
                <c:pt idx="93">
                  <c:v>22.848833333333328</c:v>
                </c:pt>
                <c:pt idx="94">
                  <c:v>23.428583333333339</c:v>
                </c:pt>
                <c:pt idx="95">
                  <c:v>23.954916666666662</c:v>
                </c:pt>
                <c:pt idx="96">
                  <c:v>23.244541666666667</c:v>
                </c:pt>
                <c:pt idx="97">
                  <c:v>22.913083333333336</c:v>
                </c:pt>
                <c:pt idx="98">
                  <c:v>22.984375</c:v>
                </c:pt>
                <c:pt idx="99">
                  <c:v>23.625458333333338</c:v>
                </c:pt>
                <c:pt idx="100">
                  <c:v>23.228041666666666</c:v>
                </c:pt>
                <c:pt idx="101">
                  <c:v>23.184458333333339</c:v>
                </c:pt>
                <c:pt idx="102">
                  <c:v>23.592916666666671</c:v>
                </c:pt>
                <c:pt idx="103">
                  <c:v>23.512583333333339</c:v>
                </c:pt>
                <c:pt idx="104">
                  <c:v>23.576833333333337</c:v>
                </c:pt>
                <c:pt idx="105">
                  <c:v>23.444625000000006</c:v>
                </c:pt>
                <c:pt idx="106">
                  <c:v>23.284250000000004</c:v>
                </c:pt>
                <c:pt idx="107">
                  <c:v>23.264166666666668</c:v>
                </c:pt>
                <c:pt idx="108">
                  <c:v>23.239999999999995</c:v>
                </c:pt>
                <c:pt idx="109">
                  <c:v>23.713541666666671</c:v>
                </c:pt>
                <c:pt idx="110">
                  <c:v>23.885708333333341</c:v>
                </c:pt>
                <c:pt idx="111">
                  <c:v>23.801375000000004</c:v>
                </c:pt>
                <c:pt idx="112">
                  <c:v>23.926124999999999</c:v>
                </c:pt>
                <c:pt idx="113">
                  <c:v>24.054333333333336</c:v>
                </c:pt>
                <c:pt idx="114">
                  <c:v>23.869583333333338</c:v>
                </c:pt>
                <c:pt idx="115">
                  <c:v>23.580708333333344</c:v>
                </c:pt>
                <c:pt idx="116">
                  <c:v>23.448625000000007</c:v>
                </c:pt>
                <c:pt idx="117">
                  <c:v>23.460458333333339</c:v>
                </c:pt>
                <c:pt idx="118">
                  <c:v>23.56483333333334</c:v>
                </c:pt>
                <c:pt idx="119">
                  <c:v>23.524833333333337</c:v>
                </c:pt>
                <c:pt idx="120">
                  <c:v>23.640875000000008</c:v>
                </c:pt>
                <c:pt idx="121">
                  <c:v>23.885666666666669</c:v>
                </c:pt>
                <c:pt idx="122">
                  <c:v>23.765166666666673</c:v>
                </c:pt>
                <c:pt idx="123">
                  <c:v>23.336208333333342</c:v>
                </c:pt>
                <c:pt idx="124">
                  <c:v>23.392625000000006</c:v>
                </c:pt>
                <c:pt idx="125">
                  <c:v>23.516458333333343</c:v>
                </c:pt>
                <c:pt idx="126">
                  <c:v>23.580791666666673</c:v>
                </c:pt>
                <c:pt idx="127">
                  <c:v>23.48070833333334</c:v>
                </c:pt>
                <c:pt idx="128">
                  <c:v>22.345499999999998</c:v>
                </c:pt>
                <c:pt idx="129">
                  <c:v>22.233791666666662</c:v>
                </c:pt>
                <c:pt idx="130">
                  <c:v>22.289791666666662</c:v>
                </c:pt>
                <c:pt idx="131">
                  <c:v>22.381375000000002</c:v>
                </c:pt>
                <c:pt idx="132">
                  <c:v>22.688874999999999</c:v>
                </c:pt>
                <c:pt idx="133">
                  <c:v>22.804458333333343</c:v>
                </c:pt>
                <c:pt idx="134">
                  <c:v>22.696625000000008</c:v>
                </c:pt>
                <c:pt idx="135">
                  <c:v>22.393333333333327</c:v>
                </c:pt>
                <c:pt idx="136">
                  <c:v>22.329708333333333</c:v>
                </c:pt>
                <c:pt idx="137">
                  <c:v>22.333583333333337</c:v>
                </c:pt>
                <c:pt idx="138">
                  <c:v>22.601041666666674</c:v>
                </c:pt>
                <c:pt idx="139">
                  <c:v>22.892208333333343</c:v>
                </c:pt>
                <c:pt idx="140">
                  <c:v>22.952416666666668</c:v>
                </c:pt>
                <c:pt idx="141">
                  <c:v>23.336666666666673</c:v>
                </c:pt>
                <c:pt idx="142">
                  <c:v>23.324333333333342</c:v>
                </c:pt>
                <c:pt idx="143">
                  <c:v>23.324208333333335</c:v>
                </c:pt>
                <c:pt idx="144">
                  <c:v>23.488708333333339</c:v>
                </c:pt>
                <c:pt idx="145">
                  <c:v>23.704916666666676</c:v>
                </c:pt>
                <c:pt idx="146">
                  <c:v>23.829416666666674</c:v>
                </c:pt>
                <c:pt idx="147">
                  <c:v>23.982083333333332</c:v>
                </c:pt>
                <c:pt idx="148">
                  <c:v>23.937749999999998</c:v>
                </c:pt>
                <c:pt idx="149">
                  <c:v>23.885625000000001</c:v>
                </c:pt>
                <c:pt idx="150">
                  <c:v>23.668916666666675</c:v>
                </c:pt>
                <c:pt idx="151">
                  <c:v>23.797375000000002</c:v>
                </c:pt>
                <c:pt idx="152">
                  <c:v>24.03433333333334</c:v>
                </c:pt>
                <c:pt idx="153">
                  <c:v>23.656833333333338</c:v>
                </c:pt>
                <c:pt idx="154">
                  <c:v>23.524500000000003</c:v>
                </c:pt>
                <c:pt idx="155">
                  <c:v>23.16020833333334</c:v>
                </c:pt>
                <c:pt idx="156">
                  <c:v>22.664833333333331</c:v>
                </c:pt>
                <c:pt idx="157">
                  <c:v>22.417375000000003</c:v>
                </c:pt>
                <c:pt idx="158">
                  <c:v>22.293666666666667</c:v>
                </c:pt>
                <c:pt idx="159">
                  <c:v>22.497166666666669</c:v>
                </c:pt>
                <c:pt idx="160">
                  <c:v>22.648958333333336</c:v>
                </c:pt>
                <c:pt idx="161">
                  <c:v>22.864416666666671</c:v>
                </c:pt>
                <c:pt idx="162">
                  <c:v>22.768541666666668</c:v>
                </c:pt>
                <c:pt idx="163">
                  <c:v>22.960583333333343</c:v>
                </c:pt>
                <c:pt idx="164">
                  <c:v>22.844416666666675</c:v>
                </c:pt>
                <c:pt idx="165">
                  <c:v>22.584833333333336</c:v>
                </c:pt>
                <c:pt idx="166">
                  <c:v>22.880500000000001</c:v>
                </c:pt>
                <c:pt idx="167">
                  <c:v>23.332416666666674</c:v>
                </c:pt>
                <c:pt idx="168">
                  <c:v>23.66895833333334</c:v>
                </c:pt>
                <c:pt idx="169">
                  <c:v>23.753291666666673</c:v>
                </c:pt>
                <c:pt idx="170">
                  <c:v>23.841416666666671</c:v>
                </c:pt>
                <c:pt idx="171">
                  <c:v>23.885583333333333</c:v>
                </c:pt>
                <c:pt idx="172">
                  <c:v>23.733125000000005</c:v>
                </c:pt>
                <c:pt idx="173">
                  <c:v>23.616875000000007</c:v>
                </c:pt>
                <c:pt idx="174">
                  <c:v>23.645333333333337</c:v>
                </c:pt>
                <c:pt idx="175">
                  <c:v>23.488625000000003</c:v>
                </c:pt>
                <c:pt idx="176">
                  <c:v>23.432375000000008</c:v>
                </c:pt>
                <c:pt idx="177">
                  <c:v>22.776500000000002</c:v>
                </c:pt>
                <c:pt idx="178">
                  <c:v>22.501041666666666</c:v>
                </c:pt>
                <c:pt idx="179">
                  <c:v>22.509166666666669</c:v>
                </c:pt>
                <c:pt idx="180">
                  <c:v>22.485208333333333</c:v>
                </c:pt>
                <c:pt idx="181">
                  <c:v>22.980374999999999</c:v>
                </c:pt>
                <c:pt idx="182">
                  <c:v>23.144041666666666</c:v>
                </c:pt>
                <c:pt idx="183">
                  <c:v>23.252166666666668</c:v>
                </c:pt>
                <c:pt idx="184">
                  <c:v>23.468583333333342</c:v>
                </c:pt>
                <c:pt idx="185">
                  <c:v>23.332166666666669</c:v>
                </c:pt>
                <c:pt idx="186">
                  <c:v>23.384541666666667</c:v>
                </c:pt>
                <c:pt idx="187">
                  <c:v>23.264250000000004</c:v>
                </c:pt>
                <c:pt idx="188">
                  <c:v>22.940250000000002</c:v>
                </c:pt>
                <c:pt idx="189">
                  <c:v>22.592791666666667</c:v>
                </c:pt>
                <c:pt idx="190">
                  <c:v>22.852791666666672</c:v>
                </c:pt>
                <c:pt idx="191">
                  <c:v>22.737000000000005</c:v>
                </c:pt>
                <c:pt idx="192">
                  <c:v>22.349374999999998</c:v>
                </c:pt>
                <c:pt idx="193">
                  <c:v>22.018583333333329</c:v>
                </c:pt>
                <c:pt idx="194">
                  <c:v>21.417541666666668</c:v>
                </c:pt>
                <c:pt idx="195">
                  <c:v>21.13141666666667</c:v>
                </c:pt>
                <c:pt idx="196">
                  <c:v>21.019833333333334</c:v>
                </c:pt>
                <c:pt idx="197">
                  <c:v>21.377958333333339</c:v>
                </c:pt>
                <c:pt idx="198">
                  <c:v>21.799583333333342</c:v>
                </c:pt>
                <c:pt idx="199">
                  <c:v>22.181875000000002</c:v>
                </c:pt>
                <c:pt idx="200">
                  <c:v>22.657</c:v>
                </c:pt>
                <c:pt idx="201">
                  <c:v>22.900333333333339</c:v>
                </c:pt>
                <c:pt idx="202">
                  <c:v>22.808541666666674</c:v>
                </c:pt>
                <c:pt idx="203">
                  <c:v>22.876458333333343</c:v>
                </c:pt>
                <c:pt idx="204">
                  <c:v>22.968291666666673</c:v>
                </c:pt>
                <c:pt idx="205">
                  <c:v>23.47708333333334</c:v>
                </c:pt>
                <c:pt idx="206">
                  <c:v>23.761208333333339</c:v>
                </c:pt>
                <c:pt idx="207">
                  <c:v>23.444458333333344</c:v>
                </c:pt>
                <c:pt idx="208">
                  <c:v>23.100818181818187</c:v>
                </c:pt>
                <c:pt idx="209">
                  <c:v>20.636692307692311</c:v>
                </c:pt>
                <c:pt idx="210">
                  <c:v>20.594999999999999</c:v>
                </c:pt>
                <c:pt idx="211">
                  <c:v>20.58304166666667</c:v>
                </c:pt>
                <c:pt idx="212">
                  <c:v>20.249541666666666</c:v>
                </c:pt>
                <c:pt idx="213">
                  <c:v>20.333250000000003</c:v>
                </c:pt>
                <c:pt idx="214">
                  <c:v>20.027416666666664</c:v>
                </c:pt>
                <c:pt idx="215">
                  <c:v>20.460208333333338</c:v>
                </c:pt>
                <c:pt idx="216">
                  <c:v>20.869041666666671</c:v>
                </c:pt>
                <c:pt idx="217">
                  <c:v>21.059666666666669</c:v>
                </c:pt>
                <c:pt idx="218">
                  <c:v>21.465291666666669</c:v>
                </c:pt>
                <c:pt idx="219">
                  <c:v>22.058541666666667</c:v>
                </c:pt>
                <c:pt idx="220">
                  <c:v>22.521166666666669</c:v>
                </c:pt>
                <c:pt idx="221">
                  <c:v>22.924375000000008</c:v>
                </c:pt>
                <c:pt idx="222">
                  <c:v>22.83645833333334</c:v>
                </c:pt>
                <c:pt idx="223">
                  <c:v>22.824541666666672</c:v>
                </c:pt>
                <c:pt idx="224">
                  <c:v>22.840583333333338</c:v>
                </c:pt>
                <c:pt idx="225">
                  <c:v>22.058666666666664</c:v>
                </c:pt>
                <c:pt idx="226">
                  <c:v>21.417791666666663</c:v>
                </c:pt>
                <c:pt idx="227">
                  <c:v>20.69829166666667</c:v>
                </c:pt>
                <c:pt idx="228">
                  <c:v>20.150374999999997</c:v>
                </c:pt>
                <c:pt idx="229">
                  <c:v>20.511916666666668</c:v>
                </c:pt>
                <c:pt idx="230">
                  <c:v>20.642624999999999</c:v>
                </c:pt>
                <c:pt idx="231">
                  <c:v>20.610958333333336</c:v>
                </c:pt>
                <c:pt idx="232">
                  <c:v>21.182916666666674</c:v>
                </c:pt>
                <c:pt idx="233">
                  <c:v>21.76004166666667</c:v>
                </c:pt>
                <c:pt idx="234">
                  <c:v>21.640375000000002</c:v>
                </c:pt>
                <c:pt idx="235">
                  <c:v>21.397625000000001</c:v>
                </c:pt>
                <c:pt idx="236">
                  <c:v>21.047749999999997</c:v>
                </c:pt>
                <c:pt idx="237">
                  <c:v>21.139208333333332</c:v>
                </c:pt>
                <c:pt idx="238">
                  <c:v>21.42154166666667</c:v>
                </c:pt>
                <c:pt idx="239">
                  <c:v>21.298291666666668</c:v>
                </c:pt>
                <c:pt idx="240">
                  <c:v>21.413791666666665</c:v>
                </c:pt>
                <c:pt idx="241">
                  <c:v>21.266541666666672</c:v>
                </c:pt>
                <c:pt idx="242">
                  <c:v>22.062791666666669</c:v>
                </c:pt>
                <c:pt idx="243">
                  <c:v>22.026583333333335</c:v>
                </c:pt>
                <c:pt idx="244">
                  <c:v>21.815666666666662</c:v>
                </c:pt>
                <c:pt idx="245">
                  <c:v>21.876000000000005</c:v>
                </c:pt>
                <c:pt idx="246">
                  <c:v>21.990958333333339</c:v>
                </c:pt>
                <c:pt idx="247">
                  <c:v>22.218624999999992</c:v>
                </c:pt>
                <c:pt idx="248">
                  <c:v>22.074541666666665</c:v>
                </c:pt>
                <c:pt idx="249">
                  <c:v>22.054708333333327</c:v>
                </c:pt>
                <c:pt idx="250">
                  <c:v>21.37766666666667</c:v>
                </c:pt>
                <c:pt idx="251">
                  <c:v>21.198833333333337</c:v>
                </c:pt>
                <c:pt idx="252">
                  <c:v>21.509166666666669</c:v>
                </c:pt>
                <c:pt idx="253">
                  <c:v>21.747833333333336</c:v>
                </c:pt>
                <c:pt idx="254">
                  <c:v>21.787916666666671</c:v>
                </c:pt>
                <c:pt idx="255">
                  <c:v>21.600625000000004</c:v>
                </c:pt>
                <c:pt idx="256">
                  <c:v>21.616791666666668</c:v>
                </c:pt>
                <c:pt idx="257">
                  <c:v>21.362000000000005</c:v>
                </c:pt>
                <c:pt idx="258">
                  <c:v>20.984416666666672</c:v>
                </c:pt>
                <c:pt idx="259">
                  <c:v>21.151333333333337</c:v>
                </c:pt>
                <c:pt idx="260">
                  <c:v>21.155083333333337</c:v>
                </c:pt>
                <c:pt idx="261">
                  <c:v>20.952333333333335</c:v>
                </c:pt>
                <c:pt idx="262">
                  <c:v>20.574791666666666</c:v>
                </c:pt>
                <c:pt idx="263">
                  <c:v>20.960416666666671</c:v>
                </c:pt>
                <c:pt idx="264">
                  <c:v>21.469458333333332</c:v>
                </c:pt>
                <c:pt idx="265">
                  <c:v>21.664291666666671</c:v>
                </c:pt>
                <c:pt idx="266">
                  <c:v>21.775750000000006</c:v>
                </c:pt>
                <c:pt idx="267">
                  <c:v>21.911249999999999</c:v>
                </c:pt>
                <c:pt idx="268">
                  <c:v>22.166416666666674</c:v>
                </c:pt>
                <c:pt idx="269">
                  <c:v>22.27395833333334</c:v>
                </c:pt>
                <c:pt idx="270">
                  <c:v>22.509375000000002</c:v>
                </c:pt>
                <c:pt idx="271">
                  <c:v>22.796541666666673</c:v>
                </c:pt>
                <c:pt idx="272">
                  <c:v>22.636916666666661</c:v>
                </c:pt>
                <c:pt idx="273">
                  <c:v>22.588791666666665</c:v>
                </c:pt>
                <c:pt idx="274">
                  <c:v>22.600750000000005</c:v>
                </c:pt>
                <c:pt idx="275">
                  <c:v>23.012000000000004</c:v>
                </c:pt>
                <c:pt idx="276">
                  <c:v>22.93245833333334</c:v>
                </c:pt>
                <c:pt idx="277">
                  <c:v>22.960333333333338</c:v>
                </c:pt>
                <c:pt idx="278">
                  <c:v>23.036375000000003</c:v>
                </c:pt>
                <c:pt idx="279">
                  <c:v>22.828500000000005</c:v>
                </c:pt>
                <c:pt idx="280">
                  <c:v>22.509166666666669</c:v>
                </c:pt>
                <c:pt idx="281">
                  <c:v>22.513249999999999</c:v>
                </c:pt>
                <c:pt idx="282">
                  <c:v>22.628916666666669</c:v>
                </c:pt>
                <c:pt idx="283">
                  <c:v>22.12629166666666</c:v>
                </c:pt>
                <c:pt idx="284">
                  <c:v>21.903291666666664</c:v>
                </c:pt>
                <c:pt idx="285">
                  <c:v>21.955416666666668</c:v>
                </c:pt>
                <c:pt idx="286">
                  <c:v>21.823541666666671</c:v>
                </c:pt>
                <c:pt idx="287">
                  <c:v>22.058625000000003</c:v>
                </c:pt>
                <c:pt idx="288">
                  <c:v>22.265666666666661</c:v>
                </c:pt>
                <c:pt idx="289">
                  <c:v>22.481166666666663</c:v>
                </c:pt>
                <c:pt idx="290">
                  <c:v>22.724625000000007</c:v>
                </c:pt>
                <c:pt idx="291">
                  <c:v>22.884416666666677</c:v>
                </c:pt>
                <c:pt idx="292">
                  <c:v>23.597583333333333</c:v>
                </c:pt>
                <c:pt idx="293">
                  <c:v>23.664833333333345</c:v>
                </c:pt>
                <c:pt idx="294">
                  <c:v>23.228083333333341</c:v>
                </c:pt>
                <c:pt idx="295">
                  <c:v>22.952250000000006</c:v>
                </c:pt>
                <c:pt idx="296">
                  <c:v>23.260083333333327</c:v>
                </c:pt>
                <c:pt idx="297">
                  <c:v>22.908500000000004</c:v>
                </c:pt>
                <c:pt idx="298">
                  <c:v>22.517166666666657</c:v>
                </c:pt>
                <c:pt idx="299">
                  <c:v>22.708874999999995</c:v>
                </c:pt>
                <c:pt idx="300">
                  <c:v>22.050458333333335</c:v>
                </c:pt>
                <c:pt idx="301">
                  <c:v>21.342083333333338</c:v>
                </c:pt>
                <c:pt idx="302">
                  <c:v>22.212117647058825</c:v>
                </c:pt>
                <c:pt idx="303">
                  <c:v>22.562624999999997</c:v>
                </c:pt>
                <c:pt idx="304">
                  <c:v>22.457249999999998</c:v>
                </c:pt>
                <c:pt idx="305">
                  <c:v>23.121708333333334</c:v>
                </c:pt>
                <c:pt idx="306">
                  <c:v>23.545249999999999</c:v>
                </c:pt>
                <c:pt idx="307">
                  <c:v>23.810208333333335</c:v>
                </c:pt>
                <c:pt idx="308">
                  <c:v>24.014375000000005</c:v>
                </c:pt>
                <c:pt idx="309">
                  <c:v>23.81345833333334</c:v>
                </c:pt>
                <c:pt idx="310">
                  <c:v>23.616666666666674</c:v>
                </c:pt>
                <c:pt idx="311">
                  <c:v>23.902083333333334</c:v>
                </c:pt>
                <c:pt idx="312">
                  <c:v>23.72900000000001</c:v>
                </c:pt>
                <c:pt idx="313">
                  <c:v>24.231999999999999</c:v>
                </c:pt>
                <c:pt idx="314">
                  <c:v>24.517583333333338</c:v>
                </c:pt>
                <c:pt idx="315">
                  <c:v>24.355958333333334</c:v>
                </c:pt>
                <c:pt idx="316">
                  <c:v>24.319624999999998</c:v>
                </c:pt>
                <c:pt idx="317">
                  <c:v>23.745708333333329</c:v>
                </c:pt>
                <c:pt idx="318">
                  <c:v>23.056958333333338</c:v>
                </c:pt>
                <c:pt idx="319">
                  <c:v>22.063041666666674</c:v>
                </c:pt>
                <c:pt idx="320">
                  <c:v>22.773875</c:v>
                </c:pt>
                <c:pt idx="321">
                  <c:v>23.188791666666678</c:v>
                </c:pt>
                <c:pt idx="322">
                  <c:v>23.469208333333338</c:v>
                </c:pt>
                <c:pt idx="323">
                  <c:v>23.914000000000001</c:v>
                </c:pt>
                <c:pt idx="324">
                  <c:v>24.110541666666666</c:v>
                </c:pt>
                <c:pt idx="325">
                  <c:v>24.40454166666667</c:v>
                </c:pt>
                <c:pt idx="326">
                  <c:v>24.689916666666676</c:v>
                </c:pt>
                <c:pt idx="327">
                  <c:v>24.504874999999998</c:v>
                </c:pt>
                <c:pt idx="328">
                  <c:v>24.304000000000002</c:v>
                </c:pt>
                <c:pt idx="329">
                  <c:v>24.219458333333336</c:v>
                </c:pt>
                <c:pt idx="330">
                  <c:v>24.658291666666667</c:v>
                </c:pt>
                <c:pt idx="331">
                  <c:v>25.207000000000004</c:v>
                </c:pt>
                <c:pt idx="332">
                  <c:v>25.254958333333338</c:v>
                </c:pt>
                <c:pt idx="333">
                  <c:v>25.452791666666666</c:v>
                </c:pt>
                <c:pt idx="334">
                  <c:v>25.473124999999996</c:v>
                </c:pt>
                <c:pt idx="335">
                  <c:v>25.586416666666661</c:v>
                </c:pt>
                <c:pt idx="336">
                  <c:v>25.673166666666663</c:v>
                </c:pt>
                <c:pt idx="337">
                  <c:v>25.602500000000003</c:v>
                </c:pt>
                <c:pt idx="338">
                  <c:v>25.392083333333328</c:v>
                </c:pt>
                <c:pt idx="339">
                  <c:v>25.676208333333335</c:v>
                </c:pt>
                <c:pt idx="340">
                  <c:v>25.97570833333333</c:v>
                </c:pt>
                <c:pt idx="341">
                  <c:v>26.07341666666667</c:v>
                </c:pt>
                <c:pt idx="342">
                  <c:v>25.729249999999993</c:v>
                </c:pt>
                <c:pt idx="343">
                  <c:v>24.120000000000008</c:v>
                </c:pt>
                <c:pt idx="344">
                  <c:v>23.927416666666669</c:v>
                </c:pt>
                <c:pt idx="345">
                  <c:v>24.260791666666663</c:v>
                </c:pt>
                <c:pt idx="346">
                  <c:v>24.956541666666666</c:v>
                </c:pt>
                <c:pt idx="347">
                  <c:v>25.631874999999997</c:v>
                </c:pt>
                <c:pt idx="348">
                  <c:v>26.045375000000003</c:v>
                </c:pt>
                <c:pt idx="349">
                  <c:v>26.386791666666667</c:v>
                </c:pt>
                <c:pt idx="350">
                  <c:v>26.603958333333338</c:v>
                </c:pt>
                <c:pt idx="351">
                  <c:v>27.015666666666661</c:v>
                </c:pt>
                <c:pt idx="352">
                  <c:v>27.367416666666667</c:v>
                </c:pt>
                <c:pt idx="353">
                  <c:v>26.987708333333334</c:v>
                </c:pt>
                <c:pt idx="354">
                  <c:v>28.201250000000002</c:v>
                </c:pt>
                <c:pt idx="355">
                  <c:v>27.899833333333333</c:v>
                </c:pt>
                <c:pt idx="356">
                  <c:v>26.88005882352941</c:v>
                </c:pt>
                <c:pt idx="358">
                  <c:v>27.517899999999997</c:v>
                </c:pt>
                <c:pt idx="359">
                  <c:v>27.260416666666668</c:v>
                </c:pt>
                <c:pt idx="360">
                  <c:v>27.515083333333326</c:v>
                </c:pt>
                <c:pt idx="361">
                  <c:v>27.62766666666667</c:v>
                </c:pt>
                <c:pt idx="362">
                  <c:v>27.399708333333326</c:v>
                </c:pt>
                <c:pt idx="363">
                  <c:v>26.053000000000008</c:v>
                </c:pt>
                <c:pt idx="364">
                  <c:v>26.96466666666667</c:v>
                </c:pt>
                <c:pt idx="365">
                  <c:v>28.161874999999995</c:v>
                </c:pt>
                <c:pt idx="366">
                  <c:v>28.638791666666673</c:v>
                </c:pt>
                <c:pt idx="367">
                  <c:v>28.523416666666662</c:v>
                </c:pt>
                <c:pt idx="368">
                  <c:v>28.295791666666663</c:v>
                </c:pt>
                <c:pt idx="369">
                  <c:v>27.235500000000005</c:v>
                </c:pt>
                <c:pt idx="370">
                  <c:v>27.165416666666669</c:v>
                </c:pt>
                <c:pt idx="371">
                  <c:v>27.456166666666672</c:v>
                </c:pt>
                <c:pt idx="372">
                  <c:v>26.88004166666666</c:v>
                </c:pt>
                <c:pt idx="373">
                  <c:v>26.748958333333331</c:v>
                </c:pt>
                <c:pt idx="374">
                  <c:v>26.304791666666663</c:v>
                </c:pt>
                <c:pt idx="375">
                  <c:v>25.42583333333333</c:v>
                </c:pt>
                <c:pt idx="376">
                  <c:v>24.658500000000007</c:v>
                </c:pt>
                <c:pt idx="377">
                  <c:v>26.306750000000005</c:v>
                </c:pt>
                <c:pt idx="378">
                  <c:v>26.733333333333331</c:v>
                </c:pt>
                <c:pt idx="379">
                  <c:v>26.428166666666669</c:v>
                </c:pt>
                <c:pt idx="380">
                  <c:v>25.946333333333342</c:v>
                </c:pt>
                <c:pt idx="381">
                  <c:v>26.558833333333336</c:v>
                </c:pt>
                <c:pt idx="382">
                  <c:v>26.863249999999997</c:v>
                </c:pt>
                <c:pt idx="383">
                  <c:v>26.440625000000001</c:v>
                </c:pt>
                <c:pt idx="384">
                  <c:v>26.194999999999997</c:v>
                </c:pt>
                <c:pt idx="385">
                  <c:v>25.96766666666667</c:v>
                </c:pt>
                <c:pt idx="386">
                  <c:v>25.789124999999988</c:v>
                </c:pt>
                <c:pt idx="387">
                  <c:v>25.501374999999996</c:v>
                </c:pt>
                <c:pt idx="388">
                  <c:v>26.151500000000002</c:v>
                </c:pt>
                <c:pt idx="389">
                  <c:v>26.367250000000002</c:v>
                </c:pt>
                <c:pt idx="390">
                  <c:v>26.294583333333339</c:v>
                </c:pt>
                <c:pt idx="391">
                  <c:v>26.753375000000002</c:v>
                </c:pt>
                <c:pt idx="392">
                  <c:v>28.047374999999999</c:v>
                </c:pt>
                <c:pt idx="393">
                  <c:v>29.122499999999999</c:v>
                </c:pt>
                <c:pt idx="394">
                  <c:v>29.63420833333333</c:v>
                </c:pt>
                <c:pt idx="395">
                  <c:v>29.773916666666665</c:v>
                </c:pt>
                <c:pt idx="396">
                  <c:v>29.381291666666666</c:v>
                </c:pt>
                <c:pt idx="397">
                  <c:v>29.231833333333327</c:v>
                </c:pt>
                <c:pt idx="398">
                  <c:v>29.33179166666666</c:v>
                </c:pt>
                <c:pt idx="399">
                  <c:v>29.377791666666663</c:v>
                </c:pt>
                <c:pt idx="400">
                  <c:v>29.394333333333325</c:v>
                </c:pt>
                <c:pt idx="401">
                  <c:v>28.596916666666658</c:v>
                </c:pt>
                <c:pt idx="402">
                  <c:v>29.02033333333333</c:v>
                </c:pt>
                <c:pt idx="403">
                  <c:v>29.020125000000004</c:v>
                </c:pt>
                <c:pt idx="404">
                  <c:v>29.402999999999992</c:v>
                </c:pt>
                <c:pt idx="405">
                  <c:v>29.284291666666665</c:v>
                </c:pt>
                <c:pt idx="406">
                  <c:v>29.032749999999997</c:v>
                </c:pt>
                <c:pt idx="407">
                  <c:v>28.824624999999997</c:v>
                </c:pt>
                <c:pt idx="408">
                  <c:v>28.930291666666665</c:v>
                </c:pt>
                <c:pt idx="409">
                  <c:v>29.308291666666666</c:v>
                </c:pt>
                <c:pt idx="410">
                  <c:v>29.452666666666662</c:v>
                </c:pt>
                <c:pt idx="411">
                  <c:v>29.099624999999989</c:v>
                </c:pt>
                <c:pt idx="412">
                  <c:v>28.583363636363632</c:v>
                </c:pt>
                <c:pt idx="413">
                  <c:v>27.641166666666667</c:v>
                </c:pt>
                <c:pt idx="414">
                  <c:v>27.296666666666667</c:v>
                </c:pt>
                <c:pt idx="415">
                  <c:v>27.534875</c:v>
                </c:pt>
                <c:pt idx="416">
                  <c:v>28.181208333333331</c:v>
                </c:pt>
                <c:pt idx="417">
                  <c:v>28.663916666666655</c:v>
                </c:pt>
                <c:pt idx="418">
                  <c:v>29.103999999999996</c:v>
                </c:pt>
                <c:pt idx="419">
                  <c:v>29.095083333333331</c:v>
                </c:pt>
                <c:pt idx="420">
                  <c:v>29.017124999999997</c:v>
                </c:pt>
                <c:pt idx="421">
                  <c:v>29.328208333333318</c:v>
                </c:pt>
                <c:pt idx="422">
                  <c:v>29.55779166666667</c:v>
                </c:pt>
                <c:pt idx="423">
                  <c:v>28.89566666666666</c:v>
                </c:pt>
                <c:pt idx="424">
                  <c:v>28.848249999999997</c:v>
                </c:pt>
                <c:pt idx="425">
                  <c:v>29.269874999999995</c:v>
                </c:pt>
                <c:pt idx="426">
                  <c:v>29.50225</c:v>
                </c:pt>
                <c:pt idx="427">
                  <c:v>28.420666666666662</c:v>
                </c:pt>
                <c:pt idx="428">
                  <c:v>28.267749999999992</c:v>
                </c:pt>
                <c:pt idx="429">
                  <c:v>28.349291666666669</c:v>
                </c:pt>
                <c:pt idx="430">
                  <c:v>28.270500000000002</c:v>
                </c:pt>
                <c:pt idx="431">
                  <c:v>28.192000000000007</c:v>
                </c:pt>
                <c:pt idx="432">
                  <c:v>28.544541666666664</c:v>
                </c:pt>
                <c:pt idx="433">
                  <c:v>28.073791666666665</c:v>
                </c:pt>
                <c:pt idx="434">
                  <c:v>27.559124999999991</c:v>
                </c:pt>
                <c:pt idx="435">
                  <c:v>27.662166666666664</c:v>
                </c:pt>
                <c:pt idx="436">
                  <c:v>27.912916666666671</c:v>
                </c:pt>
                <c:pt idx="437">
                  <c:v>28.126166666666666</c:v>
                </c:pt>
                <c:pt idx="438">
                  <c:v>28.366541666666663</c:v>
                </c:pt>
                <c:pt idx="439">
                  <c:v>28.859249999999992</c:v>
                </c:pt>
                <c:pt idx="440">
                  <c:v>29.17841666666666</c:v>
                </c:pt>
                <c:pt idx="441">
                  <c:v>28.969916666666663</c:v>
                </c:pt>
                <c:pt idx="442">
                  <c:v>29.073875000000001</c:v>
                </c:pt>
                <c:pt idx="443">
                  <c:v>29.098541666666662</c:v>
                </c:pt>
                <c:pt idx="444">
                  <c:v>28.866291666666665</c:v>
                </c:pt>
                <c:pt idx="445">
                  <c:v>28.572041666666664</c:v>
                </c:pt>
                <c:pt idx="446">
                  <c:v>28.522874999999996</c:v>
                </c:pt>
                <c:pt idx="447">
                  <c:v>28.353333333333335</c:v>
                </c:pt>
                <c:pt idx="448">
                  <c:v>28.220916666666671</c:v>
                </c:pt>
                <c:pt idx="449">
                  <c:v>28.201041666666669</c:v>
                </c:pt>
                <c:pt idx="450">
                  <c:v>28.213000000000005</c:v>
                </c:pt>
                <c:pt idx="451">
                  <c:v>28.32054166666666</c:v>
                </c:pt>
                <c:pt idx="452">
                  <c:v>28.031291666666672</c:v>
                </c:pt>
                <c:pt idx="453">
                  <c:v>27.657416666666663</c:v>
                </c:pt>
                <c:pt idx="454">
                  <c:v>27.435625000000002</c:v>
                </c:pt>
                <c:pt idx="455">
                  <c:v>27.616583333333327</c:v>
                </c:pt>
                <c:pt idx="456">
                  <c:v>27.743666666666659</c:v>
                </c:pt>
                <c:pt idx="457">
                  <c:v>27.698499999999999</c:v>
                </c:pt>
                <c:pt idx="458">
                  <c:v>27.423375000000007</c:v>
                </c:pt>
                <c:pt idx="459">
                  <c:v>27.181708333333344</c:v>
                </c:pt>
                <c:pt idx="460">
                  <c:v>27.190208333333334</c:v>
                </c:pt>
                <c:pt idx="461">
                  <c:v>27.403874999999999</c:v>
                </c:pt>
                <c:pt idx="462">
                  <c:v>27.740708333333334</c:v>
                </c:pt>
                <c:pt idx="463">
                  <c:v>27.80991666666667</c:v>
                </c:pt>
                <c:pt idx="464">
                  <c:v>27.797208333333334</c:v>
                </c:pt>
                <c:pt idx="465">
                  <c:v>27.517583333333334</c:v>
                </c:pt>
                <c:pt idx="466">
                  <c:v>27.55095833333333</c:v>
                </c:pt>
                <c:pt idx="467">
                  <c:v>27.448000000000004</c:v>
                </c:pt>
                <c:pt idx="468">
                  <c:v>27.382500000000004</c:v>
                </c:pt>
                <c:pt idx="469">
                  <c:v>27.24304166666667</c:v>
                </c:pt>
                <c:pt idx="470">
                  <c:v>27.07116666666667</c:v>
                </c:pt>
                <c:pt idx="471">
                  <c:v>27.226958333333339</c:v>
                </c:pt>
                <c:pt idx="472">
                  <c:v>27.374500000000001</c:v>
                </c:pt>
                <c:pt idx="473">
                  <c:v>27.304416666666672</c:v>
                </c:pt>
                <c:pt idx="474">
                  <c:v>27.218250000000001</c:v>
                </c:pt>
                <c:pt idx="475">
                  <c:v>26.292071428571433</c:v>
                </c:pt>
                <c:pt idx="476">
                  <c:v>28.035583333333339</c:v>
                </c:pt>
                <c:pt idx="477">
                  <c:v>28.044374999999999</c:v>
                </c:pt>
                <c:pt idx="478">
                  <c:v>28.109708333333334</c:v>
                </c:pt>
                <c:pt idx="479">
                  <c:v>27.780291666666667</c:v>
                </c:pt>
                <c:pt idx="480">
                  <c:v>27.875666666666664</c:v>
                </c:pt>
                <c:pt idx="481">
                  <c:v>27.887458333333328</c:v>
                </c:pt>
                <c:pt idx="482">
                  <c:v>27.784458333333333</c:v>
                </c:pt>
                <c:pt idx="483">
                  <c:v>27.542208333333345</c:v>
                </c:pt>
                <c:pt idx="484">
                  <c:v>27.505541666666662</c:v>
                </c:pt>
                <c:pt idx="485">
                  <c:v>27.628291666666669</c:v>
                </c:pt>
                <c:pt idx="486">
                  <c:v>27.809333333333328</c:v>
                </c:pt>
                <c:pt idx="487">
                  <c:v>27.759874999999994</c:v>
                </c:pt>
                <c:pt idx="488">
                  <c:v>27.583708333333334</c:v>
                </c:pt>
                <c:pt idx="489">
                  <c:v>27.177791666666668</c:v>
                </c:pt>
                <c:pt idx="490">
                  <c:v>26.520291666666665</c:v>
                </c:pt>
                <c:pt idx="491">
                  <c:v>26.345583333333337</c:v>
                </c:pt>
                <c:pt idx="492">
                  <c:v>26.586541666666662</c:v>
                </c:pt>
                <c:pt idx="493">
                  <c:v>26.406583333333334</c:v>
                </c:pt>
                <c:pt idx="494">
                  <c:v>26.235500000000005</c:v>
                </c:pt>
                <c:pt idx="495">
                  <c:v>26.500916666666672</c:v>
                </c:pt>
                <c:pt idx="496">
                  <c:v>26.684374999999999</c:v>
                </c:pt>
                <c:pt idx="497">
                  <c:v>26.978000000000009</c:v>
                </c:pt>
                <c:pt idx="498">
                  <c:v>26.924291666666662</c:v>
                </c:pt>
                <c:pt idx="499">
                  <c:v>26.756624999999996</c:v>
                </c:pt>
                <c:pt idx="500">
                  <c:v>26.936583333333335</c:v>
                </c:pt>
                <c:pt idx="501">
                  <c:v>27.018124999999998</c:v>
                </c:pt>
                <c:pt idx="502">
                  <c:v>27.054833333333335</c:v>
                </c:pt>
                <c:pt idx="503">
                  <c:v>26.936374999999998</c:v>
                </c:pt>
                <c:pt idx="504">
                  <c:v>27.210666666666672</c:v>
                </c:pt>
                <c:pt idx="505">
                  <c:v>27.341416666666664</c:v>
                </c:pt>
                <c:pt idx="506">
                  <c:v>27.304416666666672</c:v>
                </c:pt>
                <c:pt idx="507">
                  <c:v>27.091833333333341</c:v>
                </c:pt>
                <c:pt idx="508">
                  <c:v>27.055333333333337</c:v>
                </c:pt>
                <c:pt idx="509">
                  <c:v>26.87491666666666</c:v>
                </c:pt>
                <c:pt idx="510">
                  <c:v>26.891875000000002</c:v>
                </c:pt>
                <c:pt idx="511">
                  <c:v>26.719875000000002</c:v>
                </c:pt>
                <c:pt idx="512">
                  <c:v>27.076541666666671</c:v>
                </c:pt>
                <c:pt idx="513">
                  <c:v>27.099916666666672</c:v>
                </c:pt>
                <c:pt idx="514">
                  <c:v>27.00170833333333</c:v>
                </c:pt>
                <c:pt idx="515">
                  <c:v>26.989625000000004</c:v>
                </c:pt>
                <c:pt idx="516">
                  <c:v>27.157375000000005</c:v>
                </c:pt>
                <c:pt idx="517">
                  <c:v>27.29666666666667</c:v>
                </c:pt>
                <c:pt idx="518">
                  <c:v>27.255458333333337</c:v>
                </c:pt>
                <c:pt idx="519">
                  <c:v>27.190291666666671</c:v>
                </c:pt>
                <c:pt idx="520">
                  <c:v>26.920083333333334</c:v>
                </c:pt>
                <c:pt idx="521">
                  <c:v>26.810249999999996</c:v>
                </c:pt>
                <c:pt idx="522">
                  <c:v>26.781624999999995</c:v>
                </c:pt>
                <c:pt idx="523">
                  <c:v>26.634333333333331</c:v>
                </c:pt>
                <c:pt idx="524">
                  <c:v>26.888250000000003</c:v>
                </c:pt>
                <c:pt idx="525">
                  <c:v>26.973416666666669</c:v>
                </c:pt>
                <c:pt idx="526">
                  <c:v>26.769291666666664</c:v>
                </c:pt>
                <c:pt idx="527">
                  <c:v>25.999833333333324</c:v>
                </c:pt>
                <c:pt idx="528">
                  <c:v>26.032875000000004</c:v>
                </c:pt>
                <c:pt idx="529">
                  <c:v>26.255958333333336</c:v>
                </c:pt>
                <c:pt idx="530">
                  <c:v>26.251791666666666</c:v>
                </c:pt>
                <c:pt idx="531">
                  <c:v>26.370374999999996</c:v>
                </c:pt>
                <c:pt idx="532">
                  <c:v>26.361833333333337</c:v>
                </c:pt>
                <c:pt idx="533">
                  <c:v>26.251958333333331</c:v>
                </c:pt>
                <c:pt idx="534">
                  <c:v>26.16245833333333</c:v>
                </c:pt>
                <c:pt idx="535">
                  <c:v>25.894374999999997</c:v>
                </c:pt>
                <c:pt idx="536">
                  <c:v>25.898708333333332</c:v>
                </c:pt>
                <c:pt idx="537">
                  <c:v>25.971916666666672</c:v>
                </c:pt>
                <c:pt idx="538">
                  <c:v>26.020499999999998</c:v>
                </c:pt>
                <c:pt idx="539">
                  <c:v>26.133529411764709</c:v>
                </c:pt>
                <c:pt idx="540">
                  <c:v>26.021071428571428</c:v>
                </c:pt>
                <c:pt idx="541">
                  <c:v>25.805166666666668</c:v>
                </c:pt>
                <c:pt idx="542">
                  <c:v>25.760541666666665</c:v>
                </c:pt>
                <c:pt idx="543">
                  <c:v>25.691500000000001</c:v>
                </c:pt>
                <c:pt idx="544">
                  <c:v>25.898749999999996</c:v>
                </c:pt>
                <c:pt idx="545">
                  <c:v>25.777416666666657</c:v>
                </c:pt>
                <c:pt idx="546">
                  <c:v>26.228375</c:v>
                </c:pt>
                <c:pt idx="547">
                  <c:v>26.069166666666671</c:v>
                </c:pt>
                <c:pt idx="548">
                  <c:v>25.651208333333333</c:v>
                </c:pt>
                <c:pt idx="549">
                  <c:v>25.952625000000001</c:v>
                </c:pt>
                <c:pt idx="550">
                  <c:v>26.358166666666666</c:v>
                </c:pt>
                <c:pt idx="551">
                  <c:v>26.337458333333331</c:v>
                </c:pt>
                <c:pt idx="552">
                  <c:v>26.097416666666664</c:v>
                </c:pt>
                <c:pt idx="553">
                  <c:v>25.756416666666663</c:v>
                </c:pt>
                <c:pt idx="554">
                  <c:v>25.667624999999997</c:v>
                </c:pt>
                <c:pt idx="555">
                  <c:v>25.968708333333328</c:v>
                </c:pt>
                <c:pt idx="556">
                  <c:v>25.943208333333331</c:v>
                </c:pt>
                <c:pt idx="557">
                  <c:v>25.748624999999993</c:v>
                </c:pt>
                <c:pt idx="558">
                  <c:v>25.898624999999999</c:v>
                </c:pt>
                <c:pt idx="559">
                  <c:v>26.256250000000005</c:v>
                </c:pt>
                <c:pt idx="560">
                  <c:v>26.223291666666665</c:v>
                </c:pt>
                <c:pt idx="561">
                  <c:v>26.37391666666667</c:v>
                </c:pt>
                <c:pt idx="562">
                  <c:v>26.414458333333332</c:v>
                </c:pt>
                <c:pt idx="563">
                  <c:v>26.471750000000004</c:v>
                </c:pt>
                <c:pt idx="564">
                  <c:v>26.700375000000008</c:v>
                </c:pt>
                <c:pt idx="565">
                  <c:v>26.475708333333333</c:v>
                </c:pt>
                <c:pt idx="566">
                  <c:v>26.154500000000002</c:v>
                </c:pt>
                <c:pt idx="567">
                  <c:v>25.818166666666666</c:v>
                </c:pt>
                <c:pt idx="568">
                  <c:v>24.919416666666667</c:v>
                </c:pt>
                <c:pt idx="569">
                  <c:v>25.053374999999999</c:v>
                </c:pt>
                <c:pt idx="570">
                  <c:v>24.992375000000006</c:v>
                </c:pt>
                <c:pt idx="571">
                  <c:v>25.033791666666673</c:v>
                </c:pt>
                <c:pt idx="572">
                  <c:v>24.810625000000002</c:v>
                </c:pt>
                <c:pt idx="573">
                  <c:v>24.641333333333336</c:v>
                </c:pt>
                <c:pt idx="574">
                  <c:v>25.121541666666662</c:v>
                </c:pt>
                <c:pt idx="575">
                  <c:v>25.181583333333336</c:v>
                </c:pt>
                <c:pt idx="576">
                  <c:v>25.566541666666676</c:v>
                </c:pt>
                <c:pt idx="577">
                  <c:v>25.359583333333337</c:v>
                </c:pt>
                <c:pt idx="578">
                  <c:v>25.517791666666668</c:v>
                </c:pt>
                <c:pt idx="579">
                  <c:v>25.550166666666669</c:v>
                </c:pt>
                <c:pt idx="580">
                  <c:v>25.231000000000005</c:v>
                </c:pt>
                <c:pt idx="581">
                  <c:v>25.2105</c:v>
                </c:pt>
                <c:pt idx="582">
                  <c:v>25.206291666666669</c:v>
                </c:pt>
                <c:pt idx="583">
                  <c:v>25.18641666666667</c:v>
                </c:pt>
                <c:pt idx="584">
                  <c:v>25.412458333333337</c:v>
                </c:pt>
                <c:pt idx="585">
                  <c:v>25.642916666666665</c:v>
                </c:pt>
                <c:pt idx="586">
                  <c:v>25.801208333333324</c:v>
                </c:pt>
                <c:pt idx="587">
                  <c:v>26.093708333333339</c:v>
                </c:pt>
                <c:pt idx="588">
                  <c:v>25.967458333333326</c:v>
                </c:pt>
                <c:pt idx="589">
                  <c:v>25.671166666666668</c:v>
                </c:pt>
                <c:pt idx="590">
                  <c:v>25.489041666666669</c:v>
                </c:pt>
                <c:pt idx="591">
                  <c:v>25.24633333333334</c:v>
                </c:pt>
                <c:pt idx="592">
                  <c:v>25.028958333333332</c:v>
                </c:pt>
                <c:pt idx="593">
                  <c:v>24.380291666666665</c:v>
                </c:pt>
                <c:pt idx="594">
                  <c:v>24.376458333333332</c:v>
                </c:pt>
                <c:pt idx="595">
                  <c:v>24.146916666666669</c:v>
                </c:pt>
                <c:pt idx="596">
                  <c:v>24.010166666666667</c:v>
                </c:pt>
                <c:pt idx="597">
                  <c:v>24.316041666666653</c:v>
                </c:pt>
                <c:pt idx="598">
                  <c:v>24.734500000000008</c:v>
                </c:pt>
                <c:pt idx="599">
                  <c:v>25.178041666666669</c:v>
                </c:pt>
                <c:pt idx="600">
                  <c:v>25.533750000000001</c:v>
                </c:pt>
                <c:pt idx="601">
                  <c:v>25.785166666666665</c:v>
                </c:pt>
                <c:pt idx="602">
                  <c:v>25.837541666666656</c:v>
                </c:pt>
                <c:pt idx="603">
                  <c:v>25.967708333333324</c:v>
                </c:pt>
                <c:pt idx="604">
                  <c:v>25.724291666666659</c:v>
                </c:pt>
                <c:pt idx="605">
                  <c:v>25.894416666666661</c:v>
                </c:pt>
                <c:pt idx="606">
                  <c:v>25.922916666666662</c:v>
                </c:pt>
                <c:pt idx="607">
                  <c:v>25.716333333333335</c:v>
                </c:pt>
                <c:pt idx="608">
                  <c:v>26.090166666666665</c:v>
                </c:pt>
                <c:pt idx="609">
                  <c:v>25.890708333333336</c:v>
                </c:pt>
                <c:pt idx="610">
                  <c:v>25.878374999999995</c:v>
                </c:pt>
                <c:pt idx="611">
                  <c:v>25.736374999999995</c:v>
                </c:pt>
                <c:pt idx="612">
                  <c:v>25.984333333333336</c:v>
                </c:pt>
                <c:pt idx="613">
                  <c:v>25.975958333333335</c:v>
                </c:pt>
                <c:pt idx="614">
                  <c:v>26.183333333333341</c:v>
                </c:pt>
                <c:pt idx="615">
                  <c:v>26.215541666666667</c:v>
                </c:pt>
                <c:pt idx="616">
                  <c:v>25.947166666666661</c:v>
                </c:pt>
                <c:pt idx="617">
                  <c:v>25.703916666666668</c:v>
                </c:pt>
                <c:pt idx="618">
                  <c:v>25.602333333333338</c:v>
                </c:pt>
                <c:pt idx="619">
                  <c:v>25.505208333333339</c:v>
                </c:pt>
                <c:pt idx="620">
                  <c:v>25.582583333333332</c:v>
                </c:pt>
                <c:pt idx="621">
                  <c:v>25.517416666666673</c:v>
                </c:pt>
                <c:pt idx="622">
                  <c:v>25.48104166666667</c:v>
                </c:pt>
                <c:pt idx="623">
                  <c:v>25.818249999999992</c:v>
                </c:pt>
                <c:pt idx="624">
                  <c:v>26.314041666666672</c:v>
                </c:pt>
                <c:pt idx="625">
                  <c:v>26.256333333333334</c:v>
                </c:pt>
                <c:pt idx="626">
                  <c:v>26.729666666666674</c:v>
                </c:pt>
                <c:pt idx="627">
                  <c:v>26.982208333333336</c:v>
                </c:pt>
                <c:pt idx="628">
                  <c:v>26.785708333333332</c:v>
                </c:pt>
                <c:pt idx="629">
                  <c:v>26.695555555555558</c:v>
                </c:pt>
                <c:pt idx="630">
                  <c:v>26.29216666666667</c:v>
                </c:pt>
                <c:pt idx="631">
                  <c:v>26.28433333333334</c:v>
                </c:pt>
                <c:pt idx="632">
                  <c:v>26.422875000000005</c:v>
                </c:pt>
                <c:pt idx="633">
                  <c:v>26.320875000000001</c:v>
                </c:pt>
                <c:pt idx="634">
                  <c:v>26.337374999999998</c:v>
                </c:pt>
                <c:pt idx="635">
                  <c:v>25.951041666666658</c:v>
                </c:pt>
                <c:pt idx="636">
                  <c:v>25.695624999999993</c:v>
                </c:pt>
                <c:pt idx="637">
                  <c:v>25.222250000000003</c:v>
                </c:pt>
                <c:pt idx="638">
                  <c:v>25.218749999999996</c:v>
                </c:pt>
                <c:pt idx="639">
                  <c:v>25.388999999999999</c:v>
                </c:pt>
                <c:pt idx="640">
                  <c:v>25.191291666666668</c:v>
                </c:pt>
                <c:pt idx="641">
                  <c:v>25.07020833333333</c:v>
                </c:pt>
                <c:pt idx="642">
                  <c:v>25.041458333333328</c:v>
                </c:pt>
                <c:pt idx="643">
                  <c:v>24.963875000000002</c:v>
                </c:pt>
                <c:pt idx="644">
                  <c:v>25.254416666666671</c:v>
                </c:pt>
                <c:pt idx="645">
                  <c:v>25.934999999999992</c:v>
                </c:pt>
                <c:pt idx="646">
                  <c:v>26.39029166666667</c:v>
                </c:pt>
                <c:pt idx="647">
                  <c:v>26.602500000000003</c:v>
                </c:pt>
                <c:pt idx="648">
                  <c:v>26.826291666666663</c:v>
                </c:pt>
                <c:pt idx="649">
                  <c:v>26.162333333333326</c:v>
                </c:pt>
                <c:pt idx="650">
                  <c:v>26.505499999999998</c:v>
                </c:pt>
                <c:pt idx="651">
                  <c:v>26.483583333333332</c:v>
                </c:pt>
                <c:pt idx="652">
                  <c:v>26.545333333333332</c:v>
                </c:pt>
                <c:pt idx="653">
                  <c:v>26.654916666666669</c:v>
                </c:pt>
                <c:pt idx="654">
                  <c:v>26.687666666666662</c:v>
                </c:pt>
                <c:pt idx="655">
                  <c:v>26.778166666666674</c:v>
                </c:pt>
                <c:pt idx="656">
                  <c:v>26.634916666666665</c:v>
                </c:pt>
                <c:pt idx="657">
                  <c:v>26.574208333333331</c:v>
                </c:pt>
                <c:pt idx="658">
                  <c:v>26.557374999999997</c:v>
                </c:pt>
                <c:pt idx="659">
                  <c:v>26.325083333333335</c:v>
                </c:pt>
                <c:pt idx="660">
                  <c:v>26.114374999999999</c:v>
                </c:pt>
                <c:pt idx="661">
                  <c:v>25.866416666666666</c:v>
                </c:pt>
                <c:pt idx="662">
                  <c:v>26.154583333333335</c:v>
                </c:pt>
                <c:pt idx="663">
                  <c:v>26.402583333333325</c:v>
                </c:pt>
                <c:pt idx="664">
                  <c:v>26.565583333333333</c:v>
                </c:pt>
                <c:pt idx="665">
                  <c:v>26.113916666666668</c:v>
                </c:pt>
                <c:pt idx="666">
                  <c:v>26.016166666666667</c:v>
                </c:pt>
                <c:pt idx="667">
                  <c:v>25.979541666666666</c:v>
                </c:pt>
                <c:pt idx="668">
                  <c:v>26.378541666666663</c:v>
                </c:pt>
                <c:pt idx="669">
                  <c:v>26.431125000000005</c:v>
                </c:pt>
                <c:pt idx="670">
                  <c:v>26.292541666666668</c:v>
                </c:pt>
                <c:pt idx="671">
                  <c:v>26.231833333333331</c:v>
                </c:pt>
                <c:pt idx="672">
                  <c:v>26.309000000000008</c:v>
                </c:pt>
                <c:pt idx="673">
                  <c:v>25.922875000000001</c:v>
                </c:pt>
                <c:pt idx="674">
                  <c:v>26.248374999999999</c:v>
                </c:pt>
                <c:pt idx="675">
                  <c:v>26.398250000000001</c:v>
                </c:pt>
                <c:pt idx="676">
                  <c:v>26.341625000000004</c:v>
                </c:pt>
                <c:pt idx="677">
                  <c:v>26.317125000000004</c:v>
                </c:pt>
                <c:pt idx="678">
                  <c:v>25.736083333333337</c:v>
                </c:pt>
                <c:pt idx="679">
                  <c:v>25.923041666666666</c:v>
                </c:pt>
                <c:pt idx="680">
                  <c:v>26.280333333333321</c:v>
                </c:pt>
                <c:pt idx="681">
                  <c:v>26.487958333333335</c:v>
                </c:pt>
                <c:pt idx="682">
                  <c:v>26.75729166666666</c:v>
                </c:pt>
                <c:pt idx="683">
                  <c:v>26.961625000000009</c:v>
                </c:pt>
                <c:pt idx="684">
                  <c:v>26.941416666666669</c:v>
                </c:pt>
                <c:pt idx="685">
                  <c:v>26.87991666666667</c:v>
                </c:pt>
                <c:pt idx="686">
                  <c:v>26.626291666666674</c:v>
                </c:pt>
                <c:pt idx="687">
                  <c:v>26.618166666666653</c:v>
                </c:pt>
                <c:pt idx="688">
                  <c:v>26.847333333333339</c:v>
                </c:pt>
                <c:pt idx="689">
                  <c:v>27.060041666666667</c:v>
                </c:pt>
                <c:pt idx="690">
                  <c:v>27.034833333333339</c:v>
                </c:pt>
                <c:pt idx="691">
                  <c:v>26.985583333333338</c:v>
                </c:pt>
                <c:pt idx="692">
                  <c:v>26.806083333333333</c:v>
                </c:pt>
                <c:pt idx="693">
                  <c:v>26.691333333333329</c:v>
                </c:pt>
                <c:pt idx="694">
                  <c:v>26.867000000000004</c:v>
                </c:pt>
                <c:pt idx="695">
                  <c:v>27.026708333333332</c:v>
                </c:pt>
                <c:pt idx="696">
                  <c:v>27.301458333333333</c:v>
                </c:pt>
                <c:pt idx="697">
                  <c:v>27.051208333333335</c:v>
                </c:pt>
                <c:pt idx="698">
                  <c:v>27.236083333333337</c:v>
                </c:pt>
                <c:pt idx="699">
                  <c:v>27.13366666666667</c:v>
                </c:pt>
                <c:pt idx="700">
                  <c:v>27.21104166666667</c:v>
                </c:pt>
                <c:pt idx="701">
                  <c:v>27.023041666666671</c:v>
                </c:pt>
                <c:pt idx="702">
                  <c:v>27.039208333333335</c:v>
                </c:pt>
                <c:pt idx="703">
                  <c:v>27.166416666666667</c:v>
                </c:pt>
                <c:pt idx="704">
                  <c:v>27.370500000000003</c:v>
                </c:pt>
                <c:pt idx="705">
                  <c:v>27.465666666666664</c:v>
                </c:pt>
                <c:pt idx="706">
                  <c:v>27.132416666666668</c:v>
                </c:pt>
                <c:pt idx="707">
                  <c:v>27.680846153846158</c:v>
                </c:pt>
                <c:pt idx="708">
                  <c:v>27.378416666666666</c:v>
                </c:pt>
                <c:pt idx="709">
                  <c:v>27.674333333333337</c:v>
                </c:pt>
                <c:pt idx="710">
                  <c:v>27.661250000000006</c:v>
                </c:pt>
                <c:pt idx="711">
                  <c:v>27.764749999999996</c:v>
                </c:pt>
                <c:pt idx="712">
                  <c:v>27.768291666666659</c:v>
                </c:pt>
                <c:pt idx="713">
                  <c:v>27.563375000000004</c:v>
                </c:pt>
                <c:pt idx="714">
                  <c:v>27.95112499999999</c:v>
                </c:pt>
                <c:pt idx="715">
                  <c:v>28.437000000000001</c:v>
                </c:pt>
                <c:pt idx="716">
                  <c:v>28.337458333333327</c:v>
                </c:pt>
                <c:pt idx="717">
                  <c:v>28.00291666666666</c:v>
                </c:pt>
                <c:pt idx="718">
                  <c:v>27.439750000000007</c:v>
                </c:pt>
                <c:pt idx="719">
                  <c:v>27.415416666666662</c:v>
                </c:pt>
                <c:pt idx="720">
                  <c:v>27.579875000000001</c:v>
                </c:pt>
                <c:pt idx="721">
                  <c:v>27.52204166666667</c:v>
                </c:pt>
                <c:pt idx="722">
                  <c:v>27.633208333333332</c:v>
                </c:pt>
                <c:pt idx="723">
                  <c:v>27.583708333333337</c:v>
                </c:pt>
                <c:pt idx="724">
                  <c:v>27.322583333333331</c:v>
                </c:pt>
                <c:pt idx="725">
                  <c:v>27.730916666666669</c:v>
                </c:pt>
                <c:pt idx="726">
                  <c:v>27.710916666666662</c:v>
                </c:pt>
                <c:pt idx="727">
                  <c:v>28.024666666666665</c:v>
                </c:pt>
                <c:pt idx="728">
                  <c:v>28.375499999999999</c:v>
                </c:pt>
                <c:pt idx="729">
                  <c:v>28.65658333333333</c:v>
                </c:pt>
                <c:pt idx="730">
                  <c:v>27.911958333333335</c:v>
                </c:pt>
                <c:pt idx="731">
                  <c:v>27.587583333333345</c:v>
                </c:pt>
                <c:pt idx="732">
                  <c:v>27.480791666666665</c:v>
                </c:pt>
                <c:pt idx="733">
                  <c:v>27.31679166666666</c:v>
                </c:pt>
                <c:pt idx="734">
                  <c:v>27.851749999999999</c:v>
                </c:pt>
                <c:pt idx="735">
                  <c:v>28.267541666666663</c:v>
                </c:pt>
                <c:pt idx="736">
                  <c:v>28.262791666666672</c:v>
                </c:pt>
                <c:pt idx="737">
                  <c:v>27.563500000000005</c:v>
                </c:pt>
                <c:pt idx="738">
                  <c:v>28.316874999999996</c:v>
                </c:pt>
                <c:pt idx="739">
                  <c:v>28.460499999999996</c:v>
                </c:pt>
                <c:pt idx="740">
                  <c:v>28.068666666666669</c:v>
                </c:pt>
                <c:pt idx="741">
                  <c:v>28.007333333333335</c:v>
                </c:pt>
                <c:pt idx="742">
                  <c:v>28.263791666666666</c:v>
                </c:pt>
                <c:pt idx="743">
                  <c:v>28.012625</c:v>
                </c:pt>
                <c:pt idx="744">
                  <c:v>28.11558333333333</c:v>
                </c:pt>
                <c:pt idx="745">
                  <c:v>27.612999999999996</c:v>
                </c:pt>
                <c:pt idx="746">
                  <c:v>26.712166666666672</c:v>
                </c:pt>
                <c:pt idx="747">
                  <c:v>26.822833333333335</c:v>
                </c:pt>
                <c:pt idx="748">
                  <c:v>26.341874999999998</c:v>
                </c:pt>
                <c:pt idx="749">
                  <c:v>27.277708333333333</c:v>
                </c:pt>
                <c:pt idx="750">
                  <c:v>27.359041666666666</c:v>
                </c:pt>
                <c:pt idx="751">
                  <c:v>26.891375</c:v>
                </c:pt>
                <c:pt idx="752">
                  <c:v>26.916041666666672</c:v>
                </c:pt>
                <c:pt idx="753">
                  <c:v>27.636916666666668</c:v>
                </c:pt>
                <c:pt idx="754">
                  <c:v>28.31679166666666</c:v>
                </c:pt>
                <c:pt idx="755">
                  <c:v>28.299624999999995</c:v>
                </c:pt>
                <c:pt idx="756">
                  <c:v>27.686333333333337</c:v>
                </c:pt>
                <c:pt idx="757">
                  <c:v>27.949583333333333</c:v>
                </c:pt>
                <c:pt idx="758">
                  <c:v>28.581916666666668</c:v>
                </c:pt>
                <c:pt idx="759">
                  <c:v>28.551874999999999</c:v>
                </c:pt>
                <c:pt idx="760">
                  <c:v>28.292374999999993</c:v>
                </c:pt>
                <c:pt idx="761">
                  <c:v>28.167624999999997</c:v>
                </c:pt>
                <c:pt idx="762">
                  <c:v>28.320499999999999</c:v>
                </c:pt>
                <c:pt idx="763">
                  <c:v>28.234249999999992</c:v>
                </c:pt>
                <c:pt idx="764">
                  <c:v>28.234541666666662</c:v>
                </c:pt>
                <c:pt idx="765">
                  <c:v>29.269666666666655</c:v>
                </c:pt>
                <c:pt idx="766">
                  <c:v>28.114541666666657</c:v>
                </c:pt>
                <c:pt idx="767">
                  <c:v>27.342666666666673</c:v>
                </c:pt>
                <c:pt idx="768">
                  <c:v>28.154874999999993</c:v>
                </c:pt>
                <c:pt idx="769">
                  <c:v>28.370874999999998</c:v>
                </c:pt>
                <c:pt idx="770">
                  <c:v>28.308250000000005</c:v>
                </c:pt>
                <c:pt idx="771">
                  <c:v>28.49829166666667</c:v>
                </c:pt>
                <c:pt idx="772">
                  <c:v>27.411625000000001</c:v>
                </c:pt>
                <c:pt idx="773">
                  <c:v>27.731791666666663</c:v>
                </c:pt>
                <c:pt idx="774">
                  <c:v>27.945291666666666</c:v>
                </c:pt>
                <c:pt idx="775">
                  <c:v>27.207958333333337</c:v>
                </c:pt>
                <c:pt idx="776">
                  <c:v>26.463958333333327</c:v>
                </c:pt>
                <c:pt idx="777">
                  <c:v>27.371375</c:v>
                </c:pt>
                <c:pt idx="778">
                  <c:v>26.395958333333336</c:v>
                </c:pt>
                <c:pt idx="779">
                  <c:v>25.899000000000004</c:v>
                </c:pt>
                <c:pt idx="780">
                  <c:v>24.931958333333338</c:v>
                </c:pt>
                <c:pt idx="781">
                  <c:v>24.917208333333331</c:v>
                </c:pt>
                <c:pt idx="782">
                  <c:v>24.542083333333334</c:v>
                </c:pt>
                <c:pt idx="783">
                  <c:v>25.143041666666665</c:v>
                </c:pt>
                <c:pt idx="784">
                  <c:v>26.10704166666666</c:v>
                </c:pt>
                <c:pt idx="785">
                  <c:v>26.959541666666667</c:v>
                </c:pt>
                <c:pt idx="786">
                  <c:v>25.710583333333336</c:v>
                </c:pt>
                <c:pt idx="787">
                  <c:v>25.775291666666671</c:v>
                </c:pt>
                <c:pt idx="788">
                  <c:v>26.820041666666672</c:v>
                </c:pt>
                <c:pt idx="789">
                  <c:v>26.606249999999999</c:v>
                </c:pt>
                <c:pt idx="790">
                  <c:v>25.550166666666666</c:v>
                </c:pt>
                <c:pt idx="791">
                  <c:v>25.214833333333342</c:v>
                </c:pt>
                <c:pt idx="792">
                  <c:v>24.819166666666675</c:v>
                </c:pt>
                <c:pt idx="793">
                  <c:v>25.48266666666666</c:v>
                </c:pt>
                <c:pt idx="794">
                  <c:v>25.740333333333339</c:v>
                </c:pt>
                <c:pt idx="795">
                  <c:v>25.663166666666669</c:v>
                </c:pt>
                <c:pt idx="796">
                  <c:v>25.615208333333328</c:v>
                </c:pt>
                <c:pt idx="797">
                  <c:v>25.409541666666659</c:v>
                </c:pt>
                <c:pt idx="798">
                  <c:v>26.029750000000003</c:v>
                </c:pt>
                <c:pt idx="799">
                  <c:v>26.203458333333341</c:v>
                </c:pt>
                <c:pt idx="800">
                  <c:v>25.995625</c:v>
                </c:pt>
                <c:pt idx="801">
                  <c:v>26.859583333333337</c:v>
                </c:pt>
                <c:pt idx="802">
                  <c:v>27.437458333333336</c:v>
                </c:pt>
                <c:pt idx="803">
                  <c:v>27.687416666666664</c:v>
                </c:pt>
                <c:pt idx="804">
                  <c:v>26.375428571428575</c:v>
                </c:pt>
                <c:pt idx="805">
                  <c:v>23.164083333333334</c:v>
                </c:pt>
                <c:pt idx="806">
                  <c:v>23.464958333333339</c:v>
                </c:pt>
                <c:pt idx="807">
                  <c:v>23.032875000000001</c:v>
                </c:pt>
                <c:pt idx="808">
                  <c:v>23.053041666666662</c:v>
                </c:pt>
                <c:pt idx="809">
                  <c:v>22.709125</c:v>
                </c:pt>
                <c:pt idx="810">
                  <c:v>22.513291666666664</c:v>
                </c:pt>
                <c:pt idx="811">
                  <c:v>21.982958333333332</c:v>
                </c:pt>
                <c:pt idx="812">
                  <c:v>22.08645833333334</c:v>
                </c:pt>
                <c:pt idx="813">
                  <c:v>22.170583333333337</c:v>
                </c:pt>
                <c:pt idx="814">
                  <c:v>21.823666666666668</c:v>
                </c:pt>
                <c:pt idx="815">
                  <c:v>22.194083333333328</c:v>
                </c:pt>
                <c:pt idx="816">
                  <c:v>21.958833333333331</c:v>
                </c:pt>
                <c:pt idx="817">
                  <c:v>22.521166666666669</c:v>
                </c:pt>
                <c:pt idx="818">
                  <c:v>22.521041666666662</c:v>
                </c:pt>
                <c:pt idx="819">
                  <c:v>22.689208333333337</c:v>
                </c:pt>
                <c:pt idx="820">
                  <c:v>22.561125000000004</c:v>
                </c:pt>
                <c:pt idx="821">
                  <c:v>22.824916666666667</c:v>
                </c:pt>
                <c:pt idx="822">
                  <c:v>23.016333333333339</c:v>
                </c:pt>
                <c:pt idx="823">
                  <c:v>23.384666666666675</c:v>
                </c:pt>
                <c:pt idx="824">
                  <c:v>23.412541666666673</c:v>
                </c:pt>
                <c:pt idx="825">
                  <c:v>23.044208333333341</c:v>
                </c:pt>
                <c:pt idx="826">
                  <c:v>22.936166666666676</c:v>
                </c:pt>
                <c:pt idx="827">
                  <c:v>23.288250000000005</c:v>
                </c:pt>
                <c:pt idx="828">
                  <c:v>23.316291666666672</c:v>
                </c:pt>
                <c:pt idx="829">
                  <c:v>23.140000000000011</c:v>
                </c:pt>
                <c:pt idx="830">
                  <c:v>23.344375000000003</c:v>
                </c:pt>
                <c:pt idx="831">
                  <c:v>23.056249999999995</c:v>
                </c:pt>
                <c:pt idx="832">
                  <c:v>22.561125000000001</c:v>
                </c:pt>
                <c:pt idx="833">
                  <c:v>22.944708333333327</c:v>
                </c:pt>
                <c:pt idx="834">
                  <c:v>23.016750000000002</c:v>
                </c:pt>
                <c:pt idx="835">
                  <c:v>23.000708333333332</c:v>
                </c:pt>
                <c:pt idx="836">
                  <c:v>22.856541666666661</c:v>
                </c:pt>
                <c:pt idx="837">
                  <c:v>22.605583333333332</c:v>
                </c:pt>
                <c:pt idx="838">
                  <c:v>22.079083333333333</c:v>
                </c:pt>
                <c:pt idx="839">
                  <c:v>21.895291666666669</c:v>
                </c:pt>
                <c:pt idx="840">
                  <c:v>22.246125000000003</c:v>
                </c:pt>
                <c:pt idx="841">
                  <c:v>22.066166666666664</c:v>
                </c:pt>
                <c:pt idx="842">
                  <c:v>22.528958333333321</c:v>
                </c:pt>
                <c:pt idx="843">
                  <c:v>22.405583333333336</c:v>
                </c:pt>
                <c:pt idx="844">
                  <c:v>22.405333333333335</c:v>
                </c:pt>
                <c:pt idx="845">
                  <c:v>22.297666666666668</c:v>
                </c:pt>
                <c:pt idx="846">
                  <c:v>22.146166666666673</c:v>
                </c:pt>
                <c:pt idx="847">
                  <c:v>22.317833333333336</c:v>
                </c:pt>
                <c:pt idx="848">
                  <c:v>21.684125000000005</c:v>
                </c:pt>
                <c:pt idx="849">
                  <c:v>22.15025</c:v>
                </c:pt>
                <c:pt idx="850">
                  <c:v>22.680833333333329</c:v>
                </c:pt>
                <c:pt idx="851">
                  <c:v>22.764791666666667</c:v>
                </c:pt>
                <c:pt idx="852">
                  <c:v>22.565041666666669</c:v>
                </c:pt>
                <c:pt idx="853">
                  <c:v>22.517083333333336</c:v>
                </c:pt>
                <c:pt idx="854">
                  <c:v>22.768499999999992</c:v>
                </c:pt>
                <c:pt idx="855">
                  <c:v>23.15666666666667</c:v>
                </c:pt>
                <c:pt idx="856">
                  <c:v>23.096166666666676</c:v>
                </c:pt>
                <c:pt idx="857">
                  <c:v>23.124000000000009</c:v>
                </c:pt>
                <c:pt idx="858">
                  <c:v>23.164000000000012</c:v>
                </c:pt>
                <c:pt idx="859">
                  <c:v>23.124125000000006</c:v>
                </c:pt>
                <c:pt idx="860">
                  <c:v>22.461000000000002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81-4C45-87D4-D8BB147BC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42568"/>
        <c:axId val="499644208"/>
      </c:lineChart>
      <c:dateAx>
        <c:axId val="499642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4208"/>
        <c:crosses val="autoZero"/>
        <c:auto val="1"/>
        <c:lblOffset val="100"/>
        <c:baseTimeUnit val="days"/>
      </c:dateAx>
      <c:valAx>
        <c:axId val="499644208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2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/>
              <a:t>Temperatura °C en vivero de Bahia Academia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0287030913806872"/>
          <c:y val="0.11458819423952588"/>
          <c:w val="0.89712969086193128"/>
          <c:h val="0.72771157597719172"/>
        </c:manualLayout>
      </c:layout>
      <c:lineChart>
        <c:grouping val="standard"/>
        <c:varyColors val="0"/>
        <c:ser>
          <c:idx val="0"/>
          <c:order val="0"/>
          <c:tx>
            <c:strRef>
              <c:f>'Bahia Academia'!$B$1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'Bahia Academia'!$A$2:$A$862</c:f>
              <c:numCache>
                <c:formatCode>m/d/yyyy</c:formatCode>
                <c:ptCount val="861"/>
                <c:pt idx="0">
                  <c:v>44603</c:v>
                </c:pt>
                <c:pt idx="1">
                  <c:v>44604</c:v>
                </c:pt>
                <c:pt idx="2">
                  <c:v>44605</c:v>
                </c:pt>
                <c:pt idx="3">
                  <c:v>44606</c:v>
                </c:pt>
                <c:pt idx="4">
                  <c:v>44607</c:v>
                </c:pt>
                <c:pt idx="5">
                  <c:v>44608</c:v>
                </c:pt>
                <c:pt idx="6">
                  <c:v>44609</c:v>
                </c:pt>
                <c:pt idx="7">
                  <c:v>44610</c:v>
                </c:pt>
                <c:pt idx="8">
                  <c:v>44611</c:v>
                </c:pt>
                <c:pt idx="9">
                  <c:v>44612</c:v>
                </c:pt>
                <c:pt idx="10">
                  <c:v>44613</c:v>
                </c:pt>
                <c:pt idx="11">
                  <c:v>44614</c:v>
                </c:pt>
                <c:pt idx="12">
                  <c:v>44615</c:v>
                </c:pt>
                <c:pt idx="13">
                  <c:v>44616</c:v>
                </c:pt>
                <c:pt idx="14">
                  <c:v>44617</c:v>
                </c:pt>
                <c:pt idx="15">
                  <c:v>44618</c:v>
                </c:pt>
                <c:pt idx="16">
                  <c:v>44619</c:v>
                </c:pt>
                <c:pt idx="17">
                  <c:v>44620</c:v>
                </c:pt>
                <c:pt idx="18">
                  <c:v>44621</c:v>
                </c:pt>
                <c:pt idx="19">
                  <c:v>44622</c:v>
                </c:pt>
                <c:pt idx="20">
                  <c:v>44623</c:v>
                </c:pt>
                <c:pt idx="21">
                  <c:v>44624</c:v>
                </c:pt>
                <c:pt idx="22">
                  <c:v>44625</c:v>
                </c:pt>
                <c:pt idx="23">
                  <c:v>44626</c:v>
                </c:pt>
                <c:pt idx="24">
                  <c:v>44627</c:v>
                </c:pt>
                <c:pt idx="25">
                  <c:v>44628</c:v>
                </c:pt>
                <c:pt idx="26">
                  <c:v>44629</c:v>
                </c:pt>
                <c:pt idx="27">
                  <c:v>44630</c:v>
                </c:pt>
                <c:pt idx="28">
                  <c:v>44631</c:v>
                </c:pt>
                <c:pt idx="29">
                  <c:v>44632</c:v>
                </c:pt>
                <c:pt idx="30">
                  <c:v>44633</c:v>
                </c:pt>
                <c:pt idx="31">
                  <c:v>44634</c:v>
                </c:pt>
                <c:pt idx="32">
                  <c:v>44635</c:v>
                </c:pt>
                <c:pt idx="33">
                  <c:v>44636</c:v>
                </c:pt>
                <c:pt idx="34">
                  <c:v>44637</c:v>
                </c:pt>
                <c:pt idx="35">
                  <c:v>44638</c:v>
                </c:pt>
                <c:pt idx="36">
                  <c:v>44639</c:v>
                </c:pt>
                <c:pt idx="37">
                  <c:v>44640</c:v>
                </c:pt>
                <c:pt idx="38">
                  <c:v>44641</c:v>
                </c:pt>
                <c:pt idx="39">
                  <c:v>44642</c:v>
                </c:pt>
                <c:pt idx="40">
                  <c:v>44643</c:v>
                </c:pt>
                <c:pt idx="41">
                  <c:v>44644</c:v>
                </c:pt>
                <c:pt idx="42">
                  <c:v>44645</c:v>
                </c:pt>
                <c:pt idx="43">
                  <c:v>44646</c:v>
                </c:pt>
                <c:pt idx="44">
                  <c:v>44647</c:v>
                </c:pt>
                <c:pt idx="45">
                  <c:v>44648</c:v>
                </c:pt>
                <c:pt idx="46">
                  <c:v>44649</c:v>
                </c:pt>
                <c:pt idx="47">
                  <c:v>44650</c:v>
                </c:pt>
                <c:pt idx="48">
                  <c:v>44651</c:v>
                </c:pt>
                <c:pt idx="49">
                  <c:v>44652</c:v>
                </c:pt>
                <c:pt idx="50">
                  <c:v>44653</c:v>
                </c:pt>
                <c:pt idx="51">
                  <c:v>44654</c:v>
                </c:pt>
                <c:pt idx="52">
                  <c:v>44655</c:v>
                </c:pt>
                <c:pt idx="53">
                  <c:v>44656</c:v>
                </c:pt>
                <c:pt idx="54">
                  <c:v>44657</c:v>
                </c:pt>
                <c:pt idx="55">
                  <c:v>44658</c:v>
                </c:pt>
                <c:pt idx="56">
                  <c:v>44659</c:v>
                </c:pt>
                <c:pt idx="57">
                  <c:v>44660</c:v>
                </c:pt>
                <c:pt idx="58">
                  <c:v>44661</c:v>
                </c:pt>
                <c:pt idx="59">
                  <c:v>44662</c:v>
                </c:pt>
                <c:pt idx="60">
                  <c:v>44663</c:v>
                </c:pt>
                <c:pt idx="61">
                  <c:v>44664</c:v>
                </c:pt>
                <c:pt idx="62">
                  <c:v>44665</c:v>
                </c:pt>
                <c:pt idx="63">
                  <c:v>44666</c:v>
                </c:pt>
                <c:pt idx="64">
                  <c:v>44667</c:v>
                </c:pt>
                <c:pt idx="65">
                  <c:v>44668</c:v>
                </c:pt>
                <c:pt idx="66">
                  <c:v>44669</c:v>
                </c:pt>
                <c:pt idx="67">
                  <c:v>44670</c:v>
                </c:pt>
                <c:pt idx="68">
                  <c:v>44671</c:v>
                </c:pt>
                <c:pt idx="69">
                  <c:v>44672</c:v>
                </c:pt>
                <c:pt idx="70">
                  <c:v>44673</c:v>
                </c:pt>
                <c:pt idx="71">
                  <c:v>44674</c:v>
                </c:pt>
                <c:pt idx="72">
                  <c:v>44675</c:v>
                </c:pt>
                <c:pt idx="73">
                  <c:v>44676</c:v>
                </c:pt>
                <c:pt idx="74">
                  <c:v>44677</c:v>
                </c:pt>
                <c:pt idx="75">
                  <c:v>44678</c:v>
                </c:pt>
                <c:pt idx="76">
                  <c:v>44679</c:v>
                </c:pt>
                <c:pt idx="77">
                  <c:v>44680</c:v>
                </c:pt>
                <c:pt idx="78">
                  <c:v>44681</c:v>
                </c:pt>
                <c:pt idx="79">
                  <c:v>44682</c:v>
                </c:pt>
                <c:pt idx="80">
                  <c:v>44683</c:v>
                </c:pt>
                <c:pt idx="81">
                  <c:v>44684</c:v>
                </c:pt>
                <c:pt idx="82">
                  <c:v>44685</c:v>
                </c:pt>
                <c:pt idx="83">
                  <c:v>44686</c:v>
                </c:pt>
                <c:pt idx="84">
                  <c:v>44687</c:v>
                </c:pt>
                <c:pt idx="85">
                  <c:v>44688</c:v>
                </c:pt>
                <c:pt idx="86">
                  <c:v>44689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44695</c:v>
                </c:pt>
                <c:pt idx="93">
                  <c:v>44696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44702</c:v>
                </c:pt>
                <c:pt idx="100">
                  <c:v>44703</c:v>
                </c:pt>
                <c:pt idx="101">
                  <c:v>44704</c:v>
                </c:pt>
                <c:pt idx="102">
                  <c:v>44705</c:v>
                </c:pt>
                <c:pt idx="103">
                  <c:v>44706</c:v>
                </c:pt>
                <c:pt idx="104">
                  <c:v>44707</c:v>
                </c:pt>
                <c:pt idx="105">
                  <c:v>44708</c:v>
                </c:pt>
                <c:pt idx="106">
                  <c:v>44709</c:v>
                </c:pt>
                <c:pt idx="107">
                  <c:v>44710</c:v>
                </c:pt>
                <c:pt idx="108">
                  <c:v>44711</c:v>
                </c:pt>
                <c:pt idx="109">
                  <c:v>44712</c:v>
                </c:pt>
                <c:pt idx="110">
                  <c:v>44713</c:v>
                </c:pt>
                <c:pt idx="111">
                  <c:v>44714</c:v>
                </c:pt>
                <c:pt idx="112">
                  <c:v>44715</c:v>
                </c:pt>
                <c:pt idx="113">
                  <c:v>44716</c:v>
                </c:pt>
                <c:pt idx="114">
                  <c:v>44717</c:v>
                </c:pt>
                <c:pt idx="115">
                  <c:v>44718</c:v>
                </c:pt>
                <c:pt idx="116">
                  <c:v>44719</c:v>
                </c:pt>
                <c:pt idx="117">
                  <c:v>44720</c:v>
                </c:pt>
                <c:pt idx="118">
                  <c:v>44721</c:v>
                </c:pt>
                <c:pt idx="119">
                  <c:v>44722</c:v>
                </c:pt>
                <c:pt idx="120">
                  <c:v>44723</c:v>
                </c:pt>
                <c:pt idx="121">
                  <c:v>44724</c:v>
                </c:pt>
                <c:pt idx="122">
                  <c:v>44725</c:v>
                </c:pt>
                <c:pt idx="123">
                  <c:v>44726</c:v>
                </c:pt>
                <c:pt idx="124">
                  <c:v>44727</c:v>
                </c:pt>
                <c:pt idx="125">
                  <c:v>44728</c:v>
                </c:pt>
                <c:pt idx="126">
                  <c:v>44729</c:v>
                </c:pt>
                <c:pt idx="127">
                  <c:v>44730</c:v>
                </c:pt>
                <c:pt idx="128">
                  <c:v>44731</c:v>
                </c:pt>
                <c:pt idx="129">
                  <c:v>44732</c:v>
                </c:pt>
                <c:pt idx="130">
                  <c:v>44733</c:v>
                </c:pt>
                <c:pt idx="131">
                  <c:v>44734</c:v>
                </c:pt>
                <c:pt idx="132">
                  <c:v>44735</c:v>
                </c:pt>
                <c:pt idx="133">
                  <c:v>44736</c:v>
                </c:pt>
                <c:pt idx="134">
                  <c:v>44737</c:v>
                </c:pt>
                <c:pt idx="135">
                  <c:v>44738</c:v>
                </c:pt>
                <c:pt idx="136">
                  <c:v>44739</c:v>
                </c:pt>
                <c:pt idx="137">
                  <c:v>44740</c:v>
                </c:pt>
                <c:pt idx="138">
                  <c:v>44741</c:v>
                </c:pt>
                <c:pt idx="139">
                  <c:v>44742</c:v>
                </c:pt>
                <c:pt idx="140">
                  <c:v>44743</c:v>
                </c:pt>
                <c:pt idx="141">
                  <c:v>44744</c:v>
                </c:pt>
                <c:pt idx="142">
                  <c:v>44745</c:v>
                </c:pt>
                <c:pt idx="143">
                  <c:v>44746</c:v>
                </c:pt>
                <c:pt idx="144">
                  <c:v>44747</c:v>
                </c:pt>
                <c:pt idx="145">
                  <c:v>44748</c:v>
                </c:pt>
                <c:pt idx="146">
                  <c:v>44749</c:v>
                </c:pt>
                <c:pt idx="147">
                  <c:v>44750</c:v>
                </c:pt>
                <c:pt idx="148">
                  <c:v>44751</c:v>
                </c:pt>
                <c:pt idx="149">
                  <c:v>44752</c:v>
                </c:pt>
                <c:pt idx="150">
                  <c:v>44753</c:v>
                </c:pt>
                <c:pt idx="151">
                  <c:v>44754</c:v>
                </c:pt>
                <c:pt idx="152">
                  <c:v>44755</c:v>
                </c:pt>
                <c:pt idx="153">
                  <c:v>44756</c:v>
                </c:pt>
                <c:pt idx="154">
                  <c:v>44757</c:v>
                </c:pt>
                <c:pt idx="155">
                  <c:v>44758</c:v>
                </c:pt>
                <c:pt idx="156">
                  <c:v>44759</c:v>
                </c:pt>
                <c:pt idx="157">
                  <c:v>44760</c:v>
                </c:pt>
                <c:pt idx="158">
                  <c:v>44761</c:v>
                </c:pt>
                <c:pt idx="159">
                  <c:v>44762</c:v>
                </c:pt>
                <c:pt idx="160">
                  <c:v>44763</c:v>
                </c:pt>
                <c:pt idx="161">
                  <c:v>44764</c:v>
                </c:pt>
                <c:pt idx="162">
                  <c:v>44765</c:v>
                </c:pt>
                <c:pt idx="163">
                  <c:v>44766</c:v>
                </c:pt>
                <c:pt idx="164">
                  <c:v>44767</c:v>
                </c:pt>
                <c:pt idx="165">
                  <c:v>44768</c:v>
                </c:pt>
                <c:pt idx="166">
                  <c:v>44769</c:v>
                </c:pt>
                <c:pt idx="167">
                  <c:v>44770</c:v>
                </c:pt>
                <c:pt idx="168">
                  <c:v>44771</c:v>
                </c:pt>
                <c:pt idx="169">
                  <c:v>44772</c:v>
                </c:pt>
                <c:pt idx="170">
                  <c:v>44773</c:v>
                </c:pt>
                <c:pt idx="171">
                  <c:v>44774</c:v>
                </c:pt>
                <c:pt idx="172">
                  <c:v>44775</c:v>
                </c:pt>
                <c:pt idx="173">
                  <c:v>44776</c:v>
                </c:pt>
                <c:pt idx="174">
                  <c:v>44777</c:v>
                </c:pt>
                <c:pt idx="175">
                  <c:v>44778</c:v>
                </c:pt>
                <c:pt idx="176">
                  <c:v>44779</c:v>
                </c:pt>
                <c:pt idx="177">
                  <c:v>44780</c:v>
                </c:pt>
                <c:pt idx="178">
                  <c:v>44781</c:v>
                </c:pt>
                <c:pt idx="179">
                  <c:v>44782</c:v>
                </c:pt>
                <c:pt idx="180">
                  <c:v>44783</c:v>
                </c:pt>
                <c:pt idx="181">
                  <c:v>44784</c:v>
                </c:pt>
                <c:pt idx="182">
                  <c:v>44785</c:v>
                </c:pt>
                <c:pt idx="183">
                  <c:v>44786</c:v>
                </c:pt>
                <c:pt idx="184">
                  <c:v>44787</c:v>
                </c:pt>
                <c:pt idx="185">
                  <c:v>44788</c:v>
                </c:pt>
                <c:pt idx="186">
                  <c:v>44789</c:v>
                </c:pt>
                <c:pt idx="187">
                  <c:v>44790</c:v>
                </c:pt>
                <c:pt idx="188">
                  <c:v>44791</c:v>
                </c:pt>
                <c:pt idx="189">
                  <c:v>44792</c:v>
                </c:pt>
                <c:pt idx="190">
                  <c:v>44793</c:v>
                </c:pt>
                <c:pt idx="191">
                  <c:v>44794</c:v>
                </c:pt>
                <c:pt idx="192">
                  <c:v>44795</c:v>
                </c:pt>
                <c:pt idx="193">
                  <c:v>44796</c:v>
                </c:pt>
                <c:pt idx="194">
                  <c:v>44797</c:v>
                </c:pt>
                <c:pt idx="195">
                  <c:v>44798</c:v>
                </c:pt>
                <c:pt idx="196">
                  <c:v>44799</c:v>
                </c:pt>
                <c:pt idx="197">
                  <c:v>44800</c:v>
                </c:pt>
                <c:pt idx="198">
                  <c:v>44801</c:v>
                </c:pt>
                <c:pt idx="199">
                  <c:v>44802</c:v>
                </c:pt>
                <c:pt idx="200">
                  <c:v>44803</c:v>
                </c:pt>
                <c:pt idx="201">
                  <c:v>44804</c:v>
                </c:pt>
                <c:pt idx="202">
                  <c:v>44805</c:v>
                </c:pt>
                <c:pt idx="203">
                  <c:v>44806</c:v>
                </c:pt>
                <c:pt idx="204">
                  <c:v>44807</c:v>
                </c:pt>
                <c:pt idx="205">
                  <c:v>44808</c:v>
                </c:pt>
                <c:pt idx="206">
                  <c:v>44809</c:v>
                </c:pt>
                <c:pt idx="207">
                  <c:v>44810</c:v>
                </c:pt>
                <c:pt idx="208">
                  <c:v>44811</c:v>
                </c:pt>
                <c:pt idx="209">
                  <c:v>44816</c:v>
                </c:pt>
                <c:pt idx="210">
                  <c:v>44817</c:v>
                </c:pt>
                <c:pt idx="211">
                  <c:v>44818</c:v>
                </c:pt>
                <c:pt idx="212">
                  <c:v>44819</c:v>
                </c:pt>
                <c:pt idx="213">
                  <c:v>44820</c:v>
                </c:pt>
                <c:pt idx="214">
                  <c:v>44821</c:v>
                </c:pt>
                <c:pt idx="215">
                  <c:v>44822</c:v>
                </c:pt>
                <c:pt idx="216">
                  <c:v>44823</c:v>
                </c:pt>
                <c:pt idx="217">
                  <c:v>44824</c:v>
                </c:pt>
                <c:pt idx="218">
                  <c:v>44825</c:v>
                </c:pt>
                <c:pt idx="219">
                  <c:v>44826</c:v>
                </c:pt>
                <c:pt idx="220">
                  <c:v>44827</c:v>
                </c:pt>
                <c:pt idx="221">
                  <c:v>44828</c:v>
                </c:pt>
                <c:pt idx="222">
                  <c:v>44829</c:v>
                </c:pt>
                <c:pt idx="223">
                  <c:v>44830</c:v>
                </c:pt>
                <c:pt idx="224">
                  <c:v>44831</c:v>
                </c:pt>
                <c:pt idx="225">
                  <c:v>44832</c:v>
                </c:pt>
                <c:pt idx="226">
                  <c:v>44833</c:v>
                </c:pt>
                <c:pt idx="227">
                  <c:v>44834</c:v>
                </c:pt>
                <c:pt idx="228">
                  <c:v>44835</c:v>
                </c:pt>
                <c:pt idx="229">
                  <c:v>44836</c:v>
                </c:pt>
                <c:pt idx="230">
                  <c:v>44837</c:v>
                </c:pt>
                <c:pt idx="231">
                  <c:v>44838</c:v>
                </c:pt>
                <c:pt idx="232">
                  <c:v>44839</c:v>
                </c:pt>
                <c:pt idx="233">
                  <c:v>44840</c:v>
                </c:pt>
                <c:pt idx="234">
                  <c:v>44841</c:v>
                </c:pt>
                <c:pt idx="235">
                  <c:v>44842</c:v>
                </c:pt>
                <c:pt idx="236">
                  <c:v>44843</c:v>
                </c:pt>
                <c:pt idx="237">
                  <c:v>44844</c:v>
                </c:pt>
                <c:pt idx="238">
                  <c:v>44845</c:v>
                </c:pt>
                <c:pt idx="239">
                  <c:v>44846</c:v>
                </c:pt>
                <c:pt idx="240">
                  <c:v>44847</c:v>
                </c:pt>
                <c:pt idx="241">
                  <c:v>44848</c:v>
                </c:pt>
                <c:pt idx="242">
                  <c:v>44849</c:v>
                </c:pt>
                <c:pt idx="243">
                  <c:v>44850</c:v>
                </c:pt>
                <c:pt idx="244">
                  <c:v>44851</c:v>
                </c:pt>
                <c:pt idx="245">
                  <c:v>44852</c:v>
                </c:pt>
                <c:pt idx="246">
                  <c:v>44853</c:v>
                </c:pt>
                <c:pt idx="247">
                  <c:v>44854</c:v>
                </c:pt>
                <c:pt idx="248">
                  <c:v>44855</c:v>
                </c:pt>
                <c:pt idx="249">
                  <c:v>44856</c:v>
                </c:pt>
                <c:pt idx="250">
                  <c:v>44857</c:v>
                </c:pt>
                <c:pt idx="251">
                  <c:v>44858</c:v>
                </c:pt>
                <c:pt idx="252">
                  <c:v>44859</c:v>
                </c:pt>
                <c:pt idx="253">
                  <c:v>44860</c:v>
                </c:pt>
                <c:pt idx="254">
                  <c:v>44861</c:v>
                </c:pt>
                <c:pt idx="255">
                  <c:v>44862</c:v>
                </c:pt>
                <c:pt idx="256">
                  <c:v>44863</c:v>
                </c:pt>
                <c:pt idx="257">
                  <c:v>44864</c:v>
                </c:pt>
                <c:pt idx="258">
                  <c:v>44865</c:v>
                </c:pt>
                <c:pt idx="259">
                  <c:v>44866</c:v>
                </c:pt>
                <c:pt idx="260">
                  <c:v>44867</c:v>
                </c:pt>
                <c:pt idx="261">
                  <c:v>44868</c:v>
                </c:pt>
                <c:pt idx="262">
                  <c:v>44869</c:v>
                </c:pt>
                <c:pt idx="263">
                  <c:v>44870</c:v>
                </c:pt>
                <c:pt idx="264">
                  <c:v>44871</c:v>
                </c:pt>
                <c:pt idx="265">
                  <c:v>44872</c:v>
                </c:pt>
                <c:pt idx="266">
                  <c:v>44873</c:v>
                </c:pt>
                <c:pt idx="267">
                  <c:v>44874</c:v>
                </c:pt>
                <c:pt idx="268">
                  <c:v>44875</c:v>
                </c:pt>
                <c:pt idx="269">
                  <c:v>44876</c:v>
                </c:pt>
                <c:pt idx="270">
                  <c:v>44877</c:v>
                </c:pt>
                <c:pt idx="271">
                  <c:v>44878</c:v>
                </c:pt>
                <c:pt idx="272">
                  <c:v>44879</c:v>
                </c:pt>
                <c:pt idx="273">
                  <c:v>44880</c:v>
                </c:pt>
                <c:pt idx="274">
                  <c:v>44881</c:v>
                </c:pt>
                <c:pt idx="275">
                  <c:v>44882</c:v>
                </c:pt>
                <c:pt idx="276">
                  <c:v>44883</c:v>
                </c:pt>
                <c:pt idx="277">
                  <c:v>44884</c:v>
                </c:pt>
                <c:pt idx="278">
                  <c:v>44885</c:v>
                </c:pt>
                <c:pt idx="279">
                  <c:v>44886</c:v>
                </c:pt>
                <c:pt idx="280">
                  <c:v>44887</c:v>
                </c:pt>
                <c:pt idx="281">
                  <c:v>44888</c:v>
                </c:pt>
                <c:pt idx="282">
                  <c:v>44889</c:v>
                </c:pt>
                <c:pt idx="283">
                  <c:v>44890</c:v>
                </c:pt>
                <c:pt idx="284">
                  <c:v>44891</c:v>
                </c:pt>
                <c:pt idx="285">
                  <c:v>44892</c:v>
                </c:pt>
                <c:pt idx="286">
                  <c:v>44893</c:v>
                </c:pt>
                <c:pt idx="287">
                  <c:v>44894</c:v>
                </c:pt>
                <c:pt idx="288">
                  <c:v>44895</c:v>
                </c:pt>
                <c:pt idx="289">
                  <c:v>44896</c:v>
                </c:pt>
                <c:pt idx="290">
                  <c:v>44897</c:v>
                </c:pt>
                <c:pt idx="291">
                  <c:v>44898</c:v>
                </c:pt>
                <c:pt idx="292">
                  <c:v>44899</c:v>
                </c:pt>
                <c:pt idx="293">
                  <c:v>44900</c:v>
                </c:pt>
                <c:pt idx="294">
                  <c:v>44901</c:v>
                </c:pt>
                <c:pt idx="295">
                  <c:v>44902</c:v>
                </c:pt>
                <c:pt idx="296">
                  <c:v>44903</c:v>
                </c:pt>
                <c:pt idx="297">
                  <c:v>44904</c:v>
                </c:pt>
                <c:pt idx="298">
                  <c:v>44905</c:v>
                </c:pt>
                <c:pt idx="299">
                  <c:v>44906</c:v>
                </c:pt>
                <c:pt idx="300">
                  <c:v>44907</c:v>
                </c:pt>
                <c:pt idx="301">
                  <c:v>44908</c:v>
                </c:pt>
                <c:pt idx="302">
                  <c:v>44909</c:v>
                </c:pt>
                <c:pt idx="303">
                  <c:v>44911</c:v>
                </c:pt>
                <c:pt idx="304">
                  <c:v>44912</c:v>
                </c:pt>
                <c:pt idx="305">
                  <c:v>44913</c:v>
                </c:pt>
                <c:pt idx="306">
                  <c:v>44914</c:v>
                </c:pt>
                <c:pt idx="307">
                  <c:v>44915</c:v>
                </c:pt>
                <c:pt idx="308">
                  <c:v>44916</c:v>
                </c:pt>
                <c:pt idx="309">
                  <c:v>44917</c:v>
                </c:pt>
                <c:pt idx="310">
                  <c:v>44918</c:v>
                </c:pt>
                <c:pt idx="311">
                  <c:v>44919</c:v>
                </c:pt>
                <c:pt idx="312">
                  <c:v>44920</c:v>
                </c:pt>
                <c:pt idx="313">
                  <c:v>44921</c:v>
                </c:pt>
                <c:pt idx="314">
                  <c:v>44922</c:v>
                </c:pt>
                <c:pt idx="315">
                  <c:v>44923</c:v>
                </c:pt>
                <c:pt idx="316">
                  <c:v>44924</c:v>
                </c:pt>
                <c:pt idx="317">
                  <c:v>44925</c:v>
                </c:pt>
                <c:pt idx="318">
                  <c:v>44926</c:v>
                </c:pt>
                <c:pt idx="319">
                  <c:v>44927</c:v>
                </c:pt>
                <c:pt idx="320">
                  <c:v>44928</c:v>
                </c:pt>
                <c:pt idx="321">
                  <c:v>44929</c:v>
                </c:pt>
                <c:pt idx="322">
                  <c:v>44930</c:v>
                </c:pt>
                <c:pt idx="323">
                  <c:v>44931</c:v>
                </c:pt>
                <c:pt idx="324">
                  <c:v>44932</c:v>
                </c:pt>
                <c:pt idx="325">
                  <c:v>44933</c:v>
                </c:pt>
                <c:pt idx="326">
                  <c:v>44934</c:v>
                </c:pt>
                <c:pt idx="327">
                  <c:v>44935</c:v>
                </c:pt>
                <c:pt idx="328">
                  <c:v>44936</c:v>
                </c:pt>
                <c:pt idx="329">
                  <c:v>44937</c:v>
                </c:pt>
                <c:pt idx="330">
                  <c:v>44938</c:v>
                </c:pt>
                <c:pt idx="331">
                  <c:v>44939</c:v>
                </c:pt>
                <c:pt idx="332">
                  <c:v>44940</c:v>
                </c:pt>
                <c:pt idx="333">
                  <c:v>44941</c:v>
                </c:pt>
                <c:pt idx="334">
                  <c:v>44942</c:v>
                </c:pt>
                <c:pt idx="335">
                  <c:v>44943</c:v>
                </c:pt>
                <c:pt idx="336">
                  <c:v>44944</c:v>
                </c:pt>
                <c:pt idx="337">
                  <c:v>44945</c:v>
                </c:pt>
                <c:pt idx="338">
                  <c:v>44946</c:v>
                </c:pt>
                <c:pt idx="339">
                  <c:v>44947</c:v>
                </c:pt>
                <c:pt idx="340">
                  <c:v>44948</c:v>
                </c:pt>
                <c:pt idx="341">
                  <c:v>44949</c:v>
                </c:pt>
                <c:pt idx="342">
                  <c:v>44950</c:v>
                </c:pt>
                <c:pt idx="343">
                  <c:v>44951</c:v>
                </c:pt>
                <c:pt idx="344">
                  <c:v>44952</c:v>
                </c:pt>
                <c:pt idx="345">
                  <c:v>44953</c:v>
                </c:pt>
                <c:pt idx="346">
                  <c:v>44954</c:v>
                </c:pt>
                <c:pt idx="347">
                  <c:v>44955</c:v>
                </c:pt>
                <c:pt idx="348">
                  <c:v>44956</c:v>
                </c:pt>
                <c:pt idx="349">
                  <c:v>44957</c:v>
                </c:pt>
                <c:pt idx="350">
                  <c:v>44958</c:v>
                </c:pt>
                <c:pt idx="351">
                  <c:v>44959</c:v>
                </c:pt>
                <c:pt idx="352">
                  <c:v>44960</c:v>
                </c:pt>
                <c:pt idx="353">
                  <c:v>44961</c:v>
                </c:pt>
                <c:pt idx="354">
                  <c:v>44962</c:v>
                </c:pt>
                <c:pt idx="355">
                  <c:v>44963</c:v>
                </c:pt>
                <c:pt idx="356">
                  <c:v>44964</c:v>
                </c:pt>
                <c:pt idx="357">
                  <c:v>44965</c:v>
                </c:pt>
                <c:pt idx="358">
                  <c:v>44966</c:v>
                </c:pt>
                <c:pt idx="359">
                  <c:v>44967</c:v>
                </c:pt>
                <c:pt idx="360">
                  <c:v>44968</c:v>
                </c:pt>
                <c:pt idx="361">
                  <c:v>44969</c:v>
                </c:pt>
                <c:pt idx="362">
                  <c:v>44970</c:v>
                </c:pt>
                <c:pt idx="363">
                  <c:v>44971</c:v>
                </c:pt>
                <c:pt idx="364">
                  <c:v>44972</c:v>
                </c:pt>
                <c:pt idx="365">
                  <c:v>44973</c:v>
                </c:pt>
                <c:pt idx="366">
                  <c:v>44974</c:v>
                </c:pt>
                <c:pt idx="367">
                  <c:v>44975</c:v>
                </c:pt>
                <c:pt idx="368">
                  <c:v>44976</c:v>
                </c:pt>
                <c:pt idx="369">
                  <c:v>44977</c:v>
                </c:pt>
                <c:pt idx="370">
                  <c:v>44978</c:v>
                </c:pt>
                <c:pt idx="371">
                  <c:v>44979</c:v>
                </c:pt>
                <c:pt idx="372">
                  <c:v>44980</c:v>
                </c:pt>
                <c:pt idx="373">
                  <c:v>44981</c:v>
                </c:pt>
                <c:pt idx="374">
                  <c:v>44982</c:v>
                </c:pt>
                <c:pt idx="375">
                  <c:v>44983</c:v>
                </c:pt>
                <c:pt idx="376">
                  <c:v>44984</c:v>
                </c:pt>
                <c:pt idx="377">
                  <c:v>44985</c:v>
                </c:pt>
                <c:pt idx="378">
                  <c:v>44986</c:v>
                </c:pt>
                <c:pt idx="379">
                  <c:v>44987</c:v>
                </c:pt>
                <c:pt idx="380">
                  <c:v>44988</c:v>
                </c:pt>
                <c:pt idx="381">
                  <c:v>44989</c:v>
                </c:pt>
                <c:pt idx="382">
                  <c:v>44990</c:v>
                </c:pt>
                <c:pt idx="383">
                  <c:v>44991</c:v>
                </c:pt>
                <c:pt idx="384">
                  <c:v>44992</c:v>
                </c:pt>
                <c:pt idx="385">
                  <c:v>44993</c:v>
                </c:pt>
                <c:pt idx="386">
                  <c:v>44994</c:v>
                </c:pt>
                <c:pt idx="387">
                  <c:v>44995</c:v>
                </c:pt>
                <c:pt idx="388">
                  <c:v>44996</c:v>
                </c:pt>
                <c:pt idx="389">
                  <c:v>44997</c:v>
                </c:pt>
                <c:pt idx="390">
                  <c:v>44998</c:v>
                </c:pt>
                <c:pt idx="391">
                  <c:v>44999</c:v>
                </c:pt>
                <c:pt idx="392">
                  <c:v>45000</c:v>
                </c:pt>
                <c:pt idx="393">
                  <c:v>45001</c:v>
                </c:pt>
                <c:pt idx="394">
                  <c:v>45002</c:v>
                </c:pt>
                <c:pt idx="395">
                  <c:v>45003</c:v>
                </c:pt>
                <c:pt idx="396">
                  <c:v>45004</c:v>
                </c:pt>
                <c:pt idx="397">
                  <c:v>45005</c:v>
                </c:pt>
                <c:pt idx="398">
                  <c:v>45006</c:v>
                </c:pt>
                <c:pt idx="399">
                  <c:v>45007</c:v>
                </c:pt>
                <c:pt idx="400">
                  <c:v>45008</c:v>
                </c:pt>
                <c:pt idx="401">
                  <c:v>45009</c:v>
                </c:pt>
                <c:pt idx="402">
                  <c:v>45010</c:v>
                </c:pt>
                <c:pt idx="403">
                  <c:v>45011</c:v>
                </c:pt>
                <c:pt idx="404">
                  <c:v>45012</c:v>
                </c:pt>
                <c:pt idx="405">
                  <c:v>45013</c:v>
                </c:pt>
                <c:pt idx="406">
                  <c:v>45014</c:v>
                </c:pt>
                <c:pt idx="407">
                  <c:v>45015</c:v>
                </c:pt>
                <c:pt idx="408">
                  <c:v>45016</c:v>
                </c:pt>
                <c:pt idx="409">
                  <c:v>45017</c:v>
                </c:pt>
                <c:pt idx="410">
                  <c:v>45018</c:v>
                </c:pt>
                <c:pt idx="411">
                  <c:v>45019</c:v>
                </c:pt>
                <c:pt idx="412">
                  <c:v>45020</c:v>
                </c:pt>
                <c:pt idx="413">
                  <c:v>45021</c:v>
                </c:pt>
                <c:pt idx="414">
                  <c:v>45022</c:v>
                </c:pt>
                <c:pt idx="415">
                  <c:v>45023</c:v>
                </c:pt>
                <c:pt idx="416">
                  <c:v>45024</c:v>
                </c:pt>
                <c:pt idx="417">
                  <c:v>45025</c:v>
                </c:pt>
                <c:pt idx="418">
                  <c:v>45026</c:v>
                </c:pt>
                <c:pt idx="419">
                  <c:v>45027</c:v>
                </c:pt>
                <c:pt idx="420">
                  <c:v>45028</c:v>
                </c:pt>
                <c:pt idx="421">
                  <c:v>45029</c:v>
                </c:pt>
                <c:pt idx="422">
                  <c:v>45030</c:v>
                </c:pt>
                <c:pt idx="423">
                  <c:v>45031</c:v>
                </c:pt>
                <c:pt idx="424">
                  <c:v>45032</c:v>
                </c:pt>
                <c:pt idx="425">
                  <c:v>45033</c:v>
                </c:pt>
                <c:pt idx="426">
                  <c:v>45034</c:v>
                </c:pt>
                <c:pt idx="427">
                  <c:v>45035</c:v>
                </c:pt>
                <c:pt idx="428">
                  <c:v>45036</c:v>
                </c:pt>
                <c:pt idx="429">
                  <c:v>45037</c:v>
                </c:pt>
                <c:pt idx="430">
                  <c:v>45038</c:v>
                </c:pt>
                <c:pt idx="431">
                  <c:v>45039</c:v>
                </c:pt>
                <c:pt idx="432">
                  <c:v>45040</c:v>
                </c:pt>
                <c:pt idx="433">
                  <c:v>45041</c:v>
                </c:pt>
                <c:pt idx="434">
                  <c:v>45042</c:v>
                </c:pt>
                <c:pt idx="435">
                  <c:v>45043</c:v>
                </c:pt>
                <c:pt idx="436">
                  <c:v>45044</c:v>
                </c:pt>
                <c:pt idx="437">
                  <c:v>45045</c:v>
                </c:pt>
                <c:pt idx="438">
                  <c:v>45046</c:v>
                </c:pt>
                <c:pt idx="439">
                  <c:v>45047</c:v>
                </c:pt>
                <c:pt idx="440">
                  <c:v>45048</c:v>
                </c:pt>
                <c:pt idx="441">
                  <c:v>45049</c:v>
                </c:pt>
                <c:pt idx="442">
                  <c:v>45050</c:v>
                </c:pt>
                <c:pt idx="443">
                  <c:v>45051</c:v>
                </c:pt>
                <c:pt idx="444">
                  <c:v>45052</c:v>
                </c:pt>
                <c:pt idx="445">
                  <c:v>45053</c:v>
                </c:pt>
                <c:pt idx="446">
                  <c:v>45054</c:v>
                </c:pt>
                <c:pt idx="447">
                  <c:v>45055</c:v>
                </c:pt>
                <c:pt idx="448">
                  <c:v>45056</c:v>
                </c:pt>
                <c:pt idx="449">
                  <c:v>45057</c:v>
                </c:pt>
                <c:pt idx="450">
                  <c:v>45058</c:v>
                </c:pt>
                <c:pt idx="451">
                  <c:v>45059</c:v>
                </c:pt>
                <c:pt idx="452">
                  <c:v>45060</c:v>
                </c:pt>
                <c:pt idx="453">
                  <c:v>45061</c:v>
                </c:pt>
                <c:pt idx="454">
                  <c:v>45062</c:v>
                </c:pt>
                <c:pt idx="455">
                  <c:v>45063</c:v>
                </c:pt>
                <c:pt idx="456">
                  <c:v>45064</c:v>
                </c:pt>
                <c:pt idx="457">
                  <c:v>45065</c:v>
                </c:pt>
                <c:pt idx="458">
                  <c:v>45066</c:v>
                </c:pt>
                <c:pt idx="459">
                  <c:v>45067</c:v>
                </c:pt>
                <c:pt idx="460">
                  <c:v>45068</c:v>
                </c:pt>
                <c:pt idx="461">
                  <c:v>45069</c:v>
                </c:pt>
                <c:pt idx="462">
                  <c:v>45070</c:v>
                </c:pt>
                <c:pt idx="463">
                  <c:v>45071</c:v>
                </c:pt>
                <c:pt idx="464">
                  <c:v>45072</c:v>
                </c:pt>
                <c:pt idx="465">
                  <c:v>45073</c:v>
                </c:pt>
                <c:pt idx="466">
                  <c:v>45074</c:v>
                </c:pt>
                <c:pt idx="467">
                  <c:v>45075</c:v>
                </c:pt>
                <c:pt idx="468">
                  <c:v>45076</c:v>
                </c:pt>
                <c:pt idx="469">
                  <c:v>45077</c:v>
                </c:pt>
                <c:pt idx="470">
                  <c:v>45078</c:v>
                </c:pt>
                <c:pt idx="471">
                  <c:v>45079</c:v>
                </c:pt>
                <c:pt idx="472">
                  <c:v>45080</c:v>
                </c:pt>
                <c:pt idx="473">
                  <c:v>45081</c:v>
                </c:pt>
                <c:pt idx="474">
                  <c:v>45082</c:v>
                </c:pt>
                <c:pt idx="475">
                  <c:v>45083</c:v>
                </c:pt>
                <c:pt idx="476">
                  <c:v>45084</c:v>
                </c:pt>
                <c:pt idx="477">
                  <c:v>45085</c:v>
                </c:pt>
                <c:pt idx="478">
                  <c:v>45086</c:v>
                </c:pt>
                <c:pt idx="479">
                  <c:v>45087</c:v>
                </c:pt>
                <c:pt idx="480">
                  <c:v>45088</c:v>
                </c:pt>
                <c:pt idx="481">
                  <c:v>45089</c:v>
                </c:pt>
                <c:pt idx="482">
                  <c:v>45090</c:v>
                </c:pt>
                <c:pt idx="483">
                  <c:v>45091</c:v>
                </c:pt>
                <c:pt idx="484">
                  <c:v>45092</c:v>
                </c:pt>
                <c:pt idx="485">
                  <c:v>45093</c:v>
                </c:pt>
                <c:pt idx="486">
                  <c:v>45094</c:v>
                </c:pt>
                <c:pt idx="487">
                  <c:v>45095</c:v>
                </c:pt>
                <c:pt idx="488">
                  <c:v>45096</c:v>
                </c:pt>
                <c:pt idx="489">
                  <c:v>45097</c:v>
                </c:pt>
                <c:pt idx="490">
                  <c:v>45098</c:v>
                </c:pt>
                <c:pt idx="491">
                  <c:v>45099</c:v>
                </c:pt>
                <c:pt idx="492">
                  <c:v>45100</c:v>
                </c:pt>
                <c:pt idx="493">
                  <c:v>45101</c:v>
                </c:pt>
                <c:pt idx="494">
                  <c:v>45102</c:v>
                </c:pt>
                <c:pt idx="495">
                  <c:v>45103</c:v>
                </c:pt>
                <c:pt idx="496">
                  <c:v>45104</c:v>
                </c:pt>
                <c:pt idx="497">
                  <c:v>45105</c:v>
                </c:pt>
                <c:pt idx="498">
                  <c:v>45106</c:v>
                </c:pt>
                <c:pt idx="499">
                  <c:v>45107</c:v>
                </c:pt>
                <c:pt idx="500">
                  <c:v>45108</c:v>
                </c:pt>
                <c:pt idx="501">
                  <c:v>45109</c:v>
                </c:pt>
                <c:pt idx="502">
                  <c:v>45110</c:v>
                </c:pt>
                <c:pt idx="503">
                  <c:v>45111</c:v>
                </c:pt>
                <c:pt idx="504">
                  <c:v>45112</c:v>
                </c:pt>
                <c:pt idx="505">
                  <c:v>45113</c:v>
                </c:pt>
                <c:pt idx="506">
                  <c:v>45114</c:v>
                </c:pt>
                <c:pt idx="507">
                  <c:v>45115</c:v>
                </c:pt>
                <c:pt idx="508">
                  <c:v>45116</c:v>
                </c:pt>
                <c:pt idx="509">
                  <c:v>45117</c:v>
                </c:pt>
                <c:pt idx="510">
                  <c:v>45118</c:v>
                </c:pt>
                <c:pt idx="511">
                  <c:v>45119</c:v>
                </c:pt>
                <c:pt idx="512">
                  <c:v>45120</c:v>
                </c:pt>
                <c:pt idx="513">
                  <c:v>45121</c:v>
                </c:pt>
                <c:pt idx="514">
                  <c:v>45122</c:v>
                </c:pt>
                <c:pt idx="515">
                  <c:v>45123</c:v>
                </c:pt>
                <c:pt idx="516">
                  <c:v>45124</c:v>
                </c:pt>
                <c:pt idx="517">
                  <c:v>45125</c:v>
                </c:pt>
                <c:pt idx="518">
                  <c:v>45126</c:v>
                </c:pt>
                <c:pt idx="519">
                  <c:v>45127</c:v>
                </c:pt>
                <c:pt idx="520">
                  <c:v>45128</c:v>
                </c:pt>
                <c:pt idx="521">
                  <c:v>45129</c:v>
                </c:pt>
                <c:pt idx="522">
                  <c:v>45130</c:v>
                </c:pt>
                <c:pt idx="523">
                  <c:v>45131</c:v>
                </c:pt>
                <c:pt idx="524">
                  <c:v>45132</c:v>
                </c:pt>
                <c:pt idx="525">
                  <c:v>45133</c:v>
                </c:pt>
                <c:pt idx="526">
                  <c:v>45134</c:v>
                </c:pt>
                <c:pt idx="527">
                  <c:v>45135</c:v>
                </c:pt>
                <c:pt idx="528">
                  <c:v>45136</c:v>
                </c:pt>
                <c:pt idx="529">
                  <c:v>45137</c:v>
                </c:pt>
                <c:pt idx="530">
                  <c:v>45138</c:v>
                </c:pt>
                <c:pt idx="531">
                  <c:v>45139</c:v>
                </c:pt>
                <c:pt idx="532">
                  <c:v>45140</c:v>
                </c:pt>
                <c:pt idx="533">
                  <c:v>45141</c:v>
                </c:pt>
                <c:pt idx="534">
                  <c:v>45142</c:v>
                </c:pt>
                <c:pt idx="535">
                  <c:v>45143</c:v>
                </c:pt>
                <c:pt idx="536">
                  <c:v>45144</c:v>
                </c:pt>
                <c:pt idx="537">
                  <c:v>45145</c:v>
                </c:pt>
                <c:pt idx="538">
                  <c:v>45146</c:v>
                </c:pt>
                <c:pt idx="539">
                  <c:v>45147</c:v>
                </c:pt>
                <c:pt idx="540">
                  <c:v>45148</c:v>
                </c:pt>
                <c:pt idx="541">
                  <c:v>45149</c:v>
                </c:pt>
                <c:pt idx="542">
                  <c:v>45150</c:v>
                </c:pt>
                <c:pt idx="543">
                  <c:v>45151</c:v>
                </c:pt>
                <c:pt idx="544">
                  <c:v>45152</c:v>
                </c:pt>
                <c:pt idx="545">
                  <c:v>45153</c:v>
                </c:pt>
                <c:pt idx="546">
                  <c:v>45154</c:v>
                </c:pt>
                <c:pt idx="547">
                  <c:v>45155</c:v>
                </c:pt>
                <c:pt idx="548">
                  <c:v>45156</c:v>
                </c:pt>
                <c:pt idx="549">
                  <c:v>45157</c:v>
                </c:pt>
                <c:pt idx="550">
                  <c:v>45158</c:v>
                </c:pt>
                <c:pt idx="551">
                  <c:v>45159</c:v>
                </c:pt>
                <c:pt idx="552">
                  <c:v>45160</c:v>
                </c:pt>
                <c:pt idx="553">
                  <c:v>45161</c:v>
                </c:pt>
                <c:pt idx="554">
                  <c:v>45162</c:v>
                </c:pt>
                <c:pt idx="555">
                  <c:v>45163</c:v>
                </c:pt>
                <c:pt idx="556">
                  <c:v>45164</c:v>
                </c:pt>
                <c:pt idx="557">
                  <c:v>45165</c:v>
                </c:pt>
                <c:pt idx="558">
                  <c:v>45166</c:v>
                </c:pt>
                <c:pt idx="559">
                  <c:v>45167</c:v>
                </c:pt>
                <c:pt idx="560">
                  <c:v>45168</c:v>
                </c:pt>
                <c:pt idx="561">
                  <c:v>45169</c:v>
                </c:pt>
                <c:pt idx="562">
                  <c:v>45170</c:v>
                </c:pt>
                <c:pt idx="563">
                  <c:v>45171</c:v>
                </c:pt>
                <c:pt idx="564">
                  <c:v>45172</c:v>
                </c:pt>
                <c:pt idx="565">
                  <c:v>45173</c:v>
                </c:pt>
                <c:pt idx="566">
                  <c:v>45174</c:v>
                </c:pt>
                <c:pt idx="567">
                  <c:v>45175</c:v>
                </c:pt>
                <c:pt idx="568">
                  <c:v>45176</c:v>
                </c:pt>
                <c:pt idx="569">
                  <c:v>45177</c:v>
                </c:pt>
                <c:pt idx="570">
                  <c:v>45178</c:v>
                </c:pt>
                <c:pt idx="571">
                  <c:v>45179</c:v>
                </c:pt>
                <c:pt idx="572">
                  <c:v>45180</c:v>
                </c:pt>
                <c:pt idx="573">
                  <c:v>45181</c:v>
                </c:pt>
                <c:pt idx="574">
                  <c:v>45182</c:v>
                </c:pt>
                <c:pt idx="575">
                  <c:v>45183</c:v>
                </c:pt>
                <c:pt idx="576">
                  <c:v>45184</c:v>
                </c:pt>
                <c:pt idx="577">
                  <c:v>45185</c:v>
                </c:pt>
                <c:pt idx="578">
                  <c:v>45186</c:v>
                </c:pt>
                <c:pt idx="579">
                  <c:v>45187</c:v>
                </c:pt>
                <c:pt idx="580">
                  <c:v>45188</c:v>
                </c:pt>
                <c:pt idx="581">
                  <c:v>45189</c:v>
                </c:pt>
                <c:pt idx="582">
                  <c:v>45190</c:v>
                </c:pt>
                <c:pt idx="583">
                  <c:v>45191</c:v>
                </c:pt>
                <c:pt idx="584">
                  <c:v>45192</c:v>
                </c:pt>
                <c:pt idx="585">
                  <c:v>45193</c:v>
                </c:pt>
                <c:pt idx="586">
                  <c:v>45194</c:v>
                </c:pt>
                <c:pt idx="587">
                  <c:v>45195</c:v>
                </c:pt>
                <c:pt idx="588">
                  <c:v>45196</c:v>
                </c:pt>
                <c:pt idx="589">
                  <c:v>45197</c:v>
                </c:pt>
                <c:pt idx="590">
                  <c:v>45198</c:v>
                </c:pt>
                <c:pt idx="591">
                  <c:v>45199</c:v>
                </c:pt>
                <c:pt idx="592">
                  <c:v>45200</c:v>
                </c:pt>
                <c:pt idx="593">
                  <c:v>45201</c:v>
                </c:pt>
                <c:pt idx="594">
                  <c:v>45202</c:v>
                </c:pt>
                <c:pt idx="595">
                  <c:v>45203</c:v>
                </c:pt>
                <c:pt idx="596">
                  <c:v>45204</c:v>
                </c:pt>
                <c:pt idx="597">
                  <c:v>45205</c:v>
                </c:pt>
                <c:pt idx="598">
                  <c:v>45206</c:v>
                </c:pt>
                <c:pt idx="599">
                  <c:v>45207</c:v>
                </c:pt>
                <c:pt idx="600">
                  <c:v>45208</c:v>
                </c:pt>
                <c:pt idx="601">
                  <c:v>45209</c:v>
                </c:pt>
                <c:pt idx="602">
                  <c:v>45210</c:v>
                </c:pt>
                <c:pt idx="603">
                  <c:v>45211</c:v>
                </c:pt>
                <c:pt idx="604">
                  <c:v>45212</c:v>
                </c:pt>
                <c:pt idx="605">
                  <c:v>45213</c:v>
                </c:pt>
                <c:pt idx="606">
                  <c:v>45214</c:v>
                </c:pt>
                <c:pt idx="607">
                  <c:v>45215</c:v>
                </c:pt>
                <c:pt idx="608">
                  <c:v>45216</c:v>
                </c:pt>
                <c:pt idx="609">
                  <c:v>45217</c:v>
                </c:pt>
                <c:pt idx="610">
                  <c:v>45218</c:v>
                </c:pt>
                <c:pt idx="611">
                  <c:v>45219</c:v>
                </c:pt>
                <c:pt idx="612">
                  <c:v>45220</c:v>
                </c:pt>
                <c:pt idx="613">
                  <c:v>45221</c:v>
                </c:pt>
                <c:pt idx="614">
                  <c:v>45222</c:v>
                </c:pt>
                <c:pt idx="615">
                  <c:v>45223</c:v>
                </c:pt>
                <c:pt idx="616">
                  <c:v>45224</c:v>
                </c:pt>
                <c:pt idx="617">
                  <c:v>45225</c:v>
                </c:pt>
                <c:pt idx="618">
                  <c:v>45226</c:v>
                </c:pt>
                <c:pt idx="619">
                  <c:v>45227</c:v>
                </c:pt>
                <c:pt idx="620">
                  <c:v>45228</c:v>
                </c:pt>
                <c:pt idx="621">
                  <c:v>45229</c:v>
                </c:pt>
                <c:pt idx="622">
                  <c:v>45230</c:v>
                </c:pt>
                <c:pt idx="623">
                  <c:v>45231</c:v>
                </c:pt>
                <c:pt idx="624">
                  <c:v>45232</c:v>
                </c:pt>
                <c:pt idx="625">
                  <c:v>45233</c:v>
                </c:pt>
                <c:pt idx="626">
                  <c:v>45234</c:v>
                </c:pt>
                <c:pt idx="627">
                  <c:v>45235</c:v>
                </c:pt>
                <c:pt idx="628">
                  <c:v>45236</c:v>
                </c:pt>
                <c:pt idx="629">
                  <c:v>45237</c:v>
                </c:pt>
                <c:pt idx="630">
                  <c:v>45239</c:v>
                </c:pt>
                <c:pt idx="631">
                  <c:v>45240</c:v>
                </c:pt>
                <c:pt idx="632">
                  <c:v>45241</c:v>
                </c:pt>
                <c:pt idx="633">
                  <c:v>45242</c:v>
                </c:pt>
                <c:pt idx="634">
                  <c:v>45243</c:v>
                </c:pt>
                <c:pt idx="635">
                  <c:v>45244</c:v>
                </c:pt>
                <c:pt idx="636">
                  <c:v>45245</c:v>
                </c:pt>
                <c:pt idx="637">
                  <c:v>45246</c:v>
                </c:pt>
                <c:pt idx="638">
                  <c:v>45247</c:v>
                </c:pt>
                <c:pt idx="639">
                  <c:v>45248</c:v>
                </c:pt>
                <c:pt idx="640">
                  <c:v>45249</c:v>
                </c:pt>
                <c:pt idx="641">
                  <c:v>45250</c:v>
                </c:pt>
                <c:pt idx="642">
                  <c:v>45251</c:v>
                </c:pt>
                <c:pt idx="643">
                  <c:v>45252</c:v>
                </c:pt>
                <c:pt idx="644">
                  <c:v>45253</c:v>
                </c:pt>
                <c:pt idx="645">
                  <c:v>45254</c:v>
                </c:pt>
                <c:pt idx="646">
                  <c:v>45255</c:v>
                </c:pt>
                <c:pt idx="647">
                  <c:v>45256</c:v>
                </c:pt>
                <c:pt idx="648">
                  <c:v>45257</c:v>
                </c:pt>
                <c:pt idx="649">
                  <c:v>45258</c:v>
                </c:pt>
                <c:pt idx="650">
                  <c:v>45259</c:v>
                </c:pt>
                <c:pt idx="651">
                  <c:v>45260</c:v>
                </c:pt>
                <c:pt idx="652">
                  <c:v>45261</c:v>
                </c:pt>
                <c:pt idx="653">
                  <c:v>45262</c:v>
                </c:pt>
                <c:pt idx="654">
                  <c:v>45263</c:v>
                </c:pt>
                <c:pt idx="655">
                  <c:v>45264</c:v>
                </c:pt>
                <c:pt idx="656">
                  <c:v>45265</c:v>
                </c:pt>
                <c:pt idx="657">
                  <c:v>45266</c:v>
                </c:pt>
                <c:pt idx="658">
                  <c:v>45267</c:v>
                </c:pt>
                <c:pt idx="659">
                  <c:v>45268</c:v>
                </c:pt>
                <c:pt idx="660">
                  <c:v>45269</c:v>
                </c:pt>
                <c:pt idx="661">
                  <c:v>45270</c:v>
                </c:pt>
                <c:pt idx="662">
                  <c:v>45271</c:v>
                </c:pt>
                <c:pt idx="663">
                  <c:v>45272</c:v>
                </c:pt>
                <c:pt idx="664">
                  <c:v>45273</c:v>
                </c:pt>
                <c:pt idx="665">
                  <c:v>45274</c:v>
                </c:pt>
                <c:pt idx="666">
                  <c:v>45275</c:v>
                </c:pt>
                <c:pt idx="667">
                  <c:v>45276</c:v>
                </c:pt>
                <c:pt idx="668">
                  <c:v>45277</c:v>
                </c:pt>
                <c:pt idx="669">
                  <c:v>45278</c:v>
                </c:pt>
                <c:pt idx="670">
                  <c:v>45279</c:v>
                </c:pt>
                <c:pt idx="671">
                  <c:v>45280</c:v>
                </c:pt>
                <c:pt idx="672">
                  <c:v>45281</c:v>
                </c:pt>
                <c:pt idx="673">
                  <c:v>45282</c:v>
                </c:pt>
                <c:pt idx="674">
                  <c:v>45283</c:v>
                </c:pt>
                <c:pt idx="675">
                  <c:v>45284</c:v>
                </c:pt>
                <c:pt idx="676">
                  <c:v>45285</c:v>
                </c:pt>
                <c:pt idx="677">
                  <c:v>45286</c:v>
                </c:pt>
                <c:pt idx="678">
                  <c:v>45287</c:v>
                </c:pt>
                <c:pt idx="679">
                  <c:v>45288</c:v>
                </c:pt>
                <c:pt idx="680">
                  <c:v>45289</c:v>
                </c:pt>
                <c:pt idx="681">
                  <c:v>45290</c:v>
                </c:pt>
                <c:pt idx="682">
                  <c:v>45291</c:v>
                </c:pt>
                <c:pt idx="683">
                  <c:v>45292</c:v>
                </c:pt>
                <c:pt idx="684">
                  <c:v>45293</c:v>
                </c:pt>
                <c:pt idx="685">
                  <c:v>45294</c:v>
                </c:pt>
                <c:pt idx="686">
                  <c:v>45295</c:v>
                </c:pt>
                <c:pt idx="687">
                  <c:v>45296</c:v>
                </c:pt>
                <c:pt idx="688">
                  <c:v>45297</c:v>
                </c:pt>
                <c:pt idx="689">
                  <c:v>45298</c:v>
                </c:pt>
                <c:pt idx="690">
                  <c:v>45299</c:v>
                </c:pt>
                <c:pt idx="691">
                  <c:v>45300</c:v>
                </c:pt>
                <c:pt idx="692">
                  <c:v>45301</c:v>
                </c:pt>
                <c:pt idx="693">
                  <c:v>45302</c:v>
                </c:pt>
                <c:pt idx="694">
                  <c:v>45303</c:v>
                </c:pt>
                <c:pt idx="695">
                  <c:v>45304</c:v>
                </c:pt>
                <c:pt idx="696">
                  <c:v>45305</c:v>
                </c:pt>
                <c:pt idx="697">
                  <c:v>45306</c:v>
                </c:pt>
                <c:pt idx="698">
                  <c:v>45307</c:v>
                </c:pt>
                <c:pt idx="699">
                  <c:v>45308</c:v>
                </c:pt>
                <c:pt idx="700">
                  <c:v>45309</c:v>
                </c:pt>
                <c:pt idx="701">
                  <c:v>45310</c:v>
                </c:pt>
                <c:pt idx="702">
                  <c:v>45311</c:v>
                </c:pt>
                <c:pt idx="703">
                  <c:v>45312</c:v>
                </c:pt>
                <c:pt idx="704">
                  <c:v>45313</c:v>
                </c:pt>
                <c:pt idx="705">
                  <c:v>45314</c:v>
                </c:pt>
                <c:pt idx="706">
                  <c:v>45315</c:v>
                </c:pt>
                <c:pt idx="707">
                  <c:v>45316</c:v>
                </c:pt>
                <c:pt idx="708">
                  <c:v>45317</c:v>
                </c:pt>
                <c:pt idx="709">
                  <c:v>45318</c:v>
                </c:pt>
                <c:pt idx="710">
                  <c:v>45319</c:v>
                </c:pt>
                <c:pt idx="711">
                  <c:v>45320</c:v>
                </c:pt>
                <c:pt idx="712">
                  <c:v>45321</c:v>
                </c:pt>
                <c:pt idx="713">
                  <c:v>45322</c:v>
                </c:pt>
                <c:pt idx="714">
                  <c:v>45323</c:v>
                </c:pt>
                <c:pt idx="715">
                  <c:v>45324</c:v>
                </c:pt>
                <c:pt idx="716">
                  <c:v>45325</c:v>
                </c:pt>
                <c:pt idx="717">
                  <c:v>45326</c:v>
                </c:pt>
                <c:pt idx="718">
                  <c:v>45327</c:v>
                </c:pt>
                <c:pt idx="719">
                  <c:v>45328</c:v>
                </c:pt>
                <c:pt idx="720">
                  <c:v>45329</c:v>
                </c:pt>
                <c:pt idx="721">
                  <c:v>45330</c:v>
                </c:pt>
                <c:pt idx="722">
                  <c:v>45331</c:v>
                </c:pt>
                <c:pt idx="723">
                  <c:v>45332</c:v>
                </c:pt>
                <c:pt idx="724">
                  <c:v>45333</c:v>
                </c:pt>
                <c:pt idx="725">
                  <c:v>45334</c:v>
                </c:pt>
                <c:pt idx="726">
                  <c:v>45335</c:v>
                </c:pt>
                <c:pt idx="727">
                  <c:v>45336</c:v>
                </c:pt>
                <c:pt idx="728">
                  <c:v>45337</c:v>
                </c:pt>
                <c:pt idx="729">
                  <c:v>45338</c:v>
                </c:pt>
                <c:pt idx="730">
                  <c:v>45339</c:v>
                </c:pt>
                <c:pt idx="731">
                  <c:v>45340</c:v>
                </c:pt>
                <c:pt idx="732">
                  <c:v>45341</c:v>
                </c:pt>
                <c:pt idx="733">
                  <c:v>45342</c:v>
                </c:pt>
                <c:pt idx="734">
                  <c:v>45343</c:v>
                </c:pt>
                <c:pt idx="735">
                  <c:v>45344</c:v>
                </c:pt>
                <c:pt idx="736">
                  <c:v>45345</c:v>
                </c:pt>
                <c:pt idx="737">
                  <c:v>45346</c:v>
                </c:pt>
                <c:pt idx="738">
                  <c:v>45347</c:v>
                </c:pt>
                <c:pt idx="739">
                  <c:v>45348</c:v>
                </c:pt>
                <c:pt idx="740">
                  <c:v>45349</c:v>
                </c:pt>
                <c:pt idx="741">
                  <c:v>45350</c:v>
                </c:pt>
                <c:pt idx="742">
                  <c:v>45351</c:v>
                </c:pt>
                <c:pt idx="743">
                  <c:v>45352</c:v>
                </c:pt>
                <c:pt idx="744">
                  <c:v>45353</c:v>
                </c:pt>
                <c:pt idx="745">
                  <c:v>45354</c:v>
                </c:pt>
                <c:pt idx="746">
                  <c:v>45355</c:v>
                </c:pt>
                <c:pt idx="747">
                  <c:v>45356</c:v>
                </c:pt>
                <c:pt idx="748">
                  <c:v>45357</c:v>
                </c:pt>
                <c:pt idx="749">
                  <c:v>45358</c:v>
                </c:pt>
                <c:pt idx="750">
                  <c:v>45359</c:v>
                </c:pt>
                <c:pt idx="751">
                  <c:v>45360</c:v>
                </c:pt>
                <c:pt idx="752">
                  <c:v>45361</c:v>
                </c:pt>
                <c:pt idx="753">
                  <c:v>45362</c:v>
                </c:pt>
                <c:pt idx="754">
                  <c:v>45363</c:v>
                </c:pt>
                <c:pt idx="755">
                  <c:v>45364</c:v>
                </c:pt>
                <c:pt idx="756">
                  <c:v>45365</c:v>
                </c:pt>
                <c:pt idx="757">
                  <c:v>45366</c:v>
                </c:pt>
                <c:pt idx="758">
                  <c:v>45367</c:v>
                </c:pt>
                <c:pt idx="759">
                  <c:v>45368</c:v>
                </c:pt>
                <c:pt idx="760">
                  <c:v>45369</c:v>
                </c:pt>
                <c:pt idx="761">
                  <c:v>45370</c:v>
                </c:pt>
                <c:pt idx="762">
                  <c:v>45371</c:v>
                </c:pt>
                <c:pt idx="763">
                  <c:v>45372</c:v>
                </c:pt>
                <c:pt idx="764">
                  <c:v>45373</c:v>
                </c:pt>
                <c:pt idx="765">
                  <c:v>45374</c:v>
                </c:pt>
                <c:pt idx="766">
                  <c:v>45375</c:v>
                </c:pt>
                <c:pt idx="767">
                  <c:v>45376</c:v>
                </c:pt>
                <c:pt idx="768">
                  <c:v>45377</c:v>
                </c:pt>
                <c:pt idx="769">
                  <c:v>45378</c:v>
                </c:pt>
                <c:pt idx="770">
                  <c:v>45379</c:v>
                </c:pt>
                <c:pt idx="771">
                  <c:v>45380</c:v>
                </c:pt>
                <c:pt idx="772">
                  <c:v>45381</c:v>
                </c:pt>
                <c:pt idx="773">
                  <c:v>45382</c:v>
                </c:pt>
                <c:pt idx="774">
                  <c:v>45383</c:v>
                </c:pt>
                <c:pt idx="775">
                  <c:v>45384</c:v>
                </c:pt>
                <c:pt idx="776">
                  <c:v>45385</c:v>
                </c:pt>
                <c:pt idx="777">
                  <c:v>45386</c:v>
                </c:pt>
                <c:pt idx="778">
                  <c:v>45387</c:v>
                </c:pt>
                <c:pt idx="779">
                  <c:v>45388</c:v>
                </c:pt>
                <c:pt idx="780">
                  <c:v>45389</c:v>
                </c:pt>
                <c:pt idx="781">
                  <c:v>45390</c:v>
                </c:pt>
                <c:pt idx="782">
                  <c:v>45391</c:v>
                </c:pt>
                <c:pt idx="783">
                  <c:v>45392</c:v>
                </c:pt>
                <c:pt idx="784">
                  <c:v>45393</c:v>
                </c:pt>
                <c:pt idx="785">
                  <c:v>45394</c:v>
                </c:pt>
                <c:pt idx="786">
                  <c:v>45395</c:v>
                </c:pt>
                <c:pt idx="787">
                  <c:v>45396</c:v>
                </c:pt>
                <c:pt idx="788">
                  <c:v>45397</c:v>
                </c:pt>
                <c:pt idx="789">
                  <c:v>45398</c:v>
                </c:pt>
                <c:pt idx="790">
                  <c:v>45399</c:v>
                </c:pt>
                <c:pt idx="791">
                  <c:v>45400</c:v>
                </c:pt>
                <c:pt idx="792">
                  <c:v>45401</c:v>
                </c:pt>
                <c:pt idx="793">
                  <c:v>45402</c:v>
                </c:pt>
                <c:pt idx="794">
                  <c:v>45403</c:v>
                </c:pt>
                <c:pt idx="795">
                  <c:v>45404</c:v>
                </c:pt>
                <c:pt idx="796">
                  <c:v>45405</c:v>
                </c:pt>
                <c:pt idx="797">
                  <c:v>45406</c:v>
                </c:pt>
                <c:pt idx="798">
                  <c:v>45407</c:v>
                </c:pt>
                <c:pt idx="799">
                  <c:v>45408</c:v>
                </c:pt>
                <c:pt idx="800">
                  <c:v>45409</c:v>
                </c:pt>
                <c:pt idx="801">
                  <c:v>45410</c:v>
                </c:pt>
                <c:pt idx="802">
                  <c:v>45411</c:v>
                </c:pt>
                <c:pt idx="803">
                  <c:v>45412</c:v>
                </c:pt>
                <c:pt idx="804">
                  <c:v>45413</c:v>
                </c:pt>
                <c:pt idx="805">
                  <c:v>45414</c:v>
                </c:pt>
                <c:pt idx="806">
                  <c:v>45415</c:v>
                </c:pt>
                <c:pt idx="807">
                  <c:v>45416</c:v>
                </c:pt>
                <c:pt idx="808">
                  <c:v>45417</c:v>
                </c:pt>
                <c:pt idx="809">
                  <c:v>45418</c:v>
                </c:pt>
                <c:pt idx="810">
                  <c:v>45419</c:v>
                </c:pt>
                <c:pt idx="811">
                  <c:v>45420</c:v>
                </c:pt>
                <c:pt idx="812">
                  <c:v>45421</c:v>
                </c:pt>
                <c:pt idx="813">
                  <c:v>45422</c:v>
                </c:pt>
                <c:pt idx="814">
                  <c:v>45423</c:v>
                </c:pt>
                <c:pt idx="815">
                  <c:v>45424</c:v>
                </c:pt>
                <c:pt idx="816">
                  <c:v>45425</c:v>
                </c:pt>
                <c:pt idx="817">
                  <c:v>45426</c:v>
                </c:pt>
                <c:pt idx="818">
                  <c:v>45427</c:v>
                </c:pt>
                <c:pt idx="819">
                  <c:v>45428</c:v>
                </c:pt>
                <c:pt idx="820">
                  <c:v>45429</c:v>
                </c:pt>
                <c:pt idx="821">
                  <c:v>45430</c:v>
                </c:pt>
                <c:pt idx="822">
                  <c:v>45431</c:v>
                </c:pt>
                <c:pt idx="823">
                  <c:v>45432</c:v>
                </c:pt>
                <c:pt idx="824">
                  <c:v>45433</c:v>
                </c:pt>
                <c:pt idx="825">
                  <c:v>45434</c:v>
                </c:pt>
                <c:pt idx="826">
                  <c:v>45435</c:v>
                </c:pt>
                <c:pt idx="827">
                  <c:v>45436</c:v>
                </c:pt>
                <c:pt idx="828">
                  <c:v>45437</c:v>
                </c:pt>
                <c:pt idx="829">
                  <c:v>45438</c:v>
                </c:pt>
                <c:pt idx="830">
                  <c:v>45439</c:v>
                </c:pt>
                <c:pt idx="831">
                  <c:v>45440</c:v>
                </c:pt>
                <c:pt idx="832">
                  <c:v>45441</c:v>
                </c:pt>
                <c:pt idx="833">
                  <c:v>45442</c:v>
                </c:pt>
                <c:pt idx="834">
                  <c:v>45443</c:v>
                </c:pt>
                <c:pt idx="835">
                  <c:v>45444</c:v>
                </c:pt>
                <c:pt idx="836">
                  <c:v>45445</c:v>
                </c:pt>
                <c:pt idx="837">
                  <c:v>45446</c:v>
                </c:pt>
                <c:pt idx="838">
                  <c:v>45447</c:v>
                </c:pt>
                <c:pt idx="839">
                  <c:v>45448</c:v>
                </c:pt>
                <c:pt idx="840">
                  <c:v>45449</c:v>
                </c:pt>
                <c:pt idx="841">
                  <c:v>45450</c:v>
                </c:pt>
                <c:pt idx="842">
                  <c:v>45451</c:v>
                </c:pt>
                <c:pt idx="843">
                  <c:v>45452</c:v>
                </c:pt>
                <c:pt idx="844">
                  <c:v>45453</c:v>
                </c:pt>
                <c:pt idx="845">
                  <c:v>45454</c:v>
                </c:pt>
                <c:pt idx="846">
                  <c:v>45455</c:v>
                </c:pt>
                <c:pt idx="847">
                  <c:v>45456</c:v>
                </c:pt>
                <c:pt idx="848">
                  <c:v>45457</c:v>
                </c:pt>
                <c:pt idx="849">
                  <c:v>45458</c:v>
                </c:pt>
                <c:pt idx="850">
                  <c:v>45459</c:v>
                </c:pt>
                <c:pt idx="851">
                  <c:v>45460</c:v>
                </c:pt>
                <c:pt idx="852">
                  <c:v>45461</c:v>
                </c:pt>
                <c:pt idx="853">
                  <c:v>45462</c:v>
                </c:pt>
                <c:pt idx="854">
                  <c:v>45463</c:v>
                </c:pt>
                <c:pt idx="855">
                  <c:v>45464</c:v>
                </c:pt>
                <c:pt idx="856">
                  <c:v>45465</c:v>
                </c:pt>
                <c:pt idx="857">
                  <c:v>45466</c:v>
                </c:pt>
                <c:pt idx="858">
                  <c:v>45467</c:v>
                </c:pt>
                <c:pt idx="859">
                  <c:v>45468</c:v>
                </c:pt>
                <c:pt idx="860">
                  <c:v>45469</c:v>
                </c:pt>
              </c:numCache>
            </c:numRef>
          </c:cat>
          <c:val>
            <c:numRef>
              <c:f>'Bahia Academia'!$B$2:$B$862</c:f>
              <c:numCache>
                <c:formatCode>0.00</c:formatCode>
                <c:ptCount val="861"/>
                <c:pt idx="0">
                  <c:v>25.065666666666669</c:v>
                </c:pt>
                <c:pt idx="1">
                  <c:v>25.200333333333333</c:v>
                </c:pt>
                <c:pt idx="2">
                  <c:v>25.121541666666669</c:v>
                </c:pt>
                <c:pt idx="3">
                  <c:v>25.170416666666672</c:v>
                </c:pt>
                <c:pt idx="4">
                  <c:v>26.595249999999997</c:v>
                </c:pt>
                <c:pt idx="5">
                  <c:v>26.93320833333334</c:v>
                </c:pt>
                <c:pt idx="6">
                  <c:v>26.614583333333339</c:v>
                </c:pt>
                <c:pt idx="7">
                  <c:v>26.942041666666665</c:v>
                </c:pt>
                <c:pt idx="8">
                  <c:v>27.039500000000004</c:v>
                </c:pt>
                <c:pt idx="9">
                  <c:v>26.433333333333341</c:v>
                </c:pt>
                <c:pt idx="10">
                  <c:v>26.780750000000001</c:v>
                </c:pt>
                <c:pt idx="11">
                  <c:v>26.433624999999996</c:v>
                </c:pt>
                <c:pt idx="12">
                  <c:v>26.203125000000004</c:v>
                </c:pt>
                <c:pt idx="13">
                  <c:v>26.442541666666671</c:v>
                </c:pt>
                <c:pt idx="14">
                  <c:v>25.629333333333332</c:v>
                </c:pt>
                <c:pt idx="15">
                  <c:v>25.244333333333334</c:v>
                </c:pt>
                <c:pt idx="16">
                  <c:v>26.881250000000005</c:v>
                </c:pt>
                <c:pt idx="17">
                  <c:v>26.724833333333336</c:v>
                </c:pt>
                <c:pt idx="18">
                  <c:v>26.110249999999997</c:v>
                </c:pt>
                <c:pt idx="19">
                  <c:v>25.332291666666666</c:v>
                </c:pt>
                <c:pt idx="20">
                  <c:v>25.311166666666669</c:v>
                </c:pt>
                <c:pt idx="21">
                  <c:v>24.822791666666671</c:v>
                </c:pt>
                <c:pt idx="22">
                  <c:v>25.652749999999997</c:v>
                </c:pt>
                <c:pt idx="23">
                  <c:v>26.086333333333339</c:v>
                </c:pt>
                <c:pt idx="24">
                  <c:v>25.910708333333332</c:v>
                </c:pt>
                <c:pt idx="25">
                  <c:v>25.509333333333334</c:v>
                </c:pt>
                <c:pt idx="26">
                  <c:v>26.038125000000004</c:v>
                </c:pt>
                <c:pt idx="27">
                  <c:v>26.723208333333329</c:v>
                </c:pt>
                <c:pt idx="28">
                  <c:v>27.032041666666668</c:v>
                </c:pt>
                <c:pt idx="29">
                  <c:v>27.010375</c:v>
                </c:pt>
                <c:pt idx="30">
                  <c:v>27.19058333333334</c:v>
                </c:pt>
                <c:pt idx="31">
                  <c:v>27.724833333333336</c:v>
                </c:pt>
                <c:pt idx="32">
                  <c:v>28.218708333333328</c:v>
                </c:pt>
                <c:pt idx="33">
                  <c:v>28.684916666666666</c:v>
                </c:pt>
                <c:pt idx="34">
                  <c:v>29.282583333333331</c:v>
                </c:pt>
                <c:pt idx="35">
                  <c:v>29.749333333333325</c:v>
                </c:pt>
                <c:pt idx="36">
                  <c:v>29.786458333333325</c:v>
                </c:pt>
                <c:pt idx="37">
                  <c:v>29.582208333333327</c:v>
                </c:pt>
                <c:pt idx="38">
                  <c:v>29.477666666666664</c:v>
                </c:pt>
                <c:pt idx="39">
                  <c:v>29.730208333333337</c:v>
                </c:pt>
                <c:pt idx="40">
                  <c:v>29.704541666666668</c:v>
                </c:pt>
                <c:pt idx="41">
                  <c:v>29.227999999999994</c:v>
                </c:pt>
                <c:pt idx="42">
                  <c:v>28.746333333333329</c:v>
                </c:pt>
                <c:pt idx="43">
                  <c:v>28.118374999999997</c:v>
                </c:pt>
                <c:pt idx="44">
                  <c:v>28.354875000000003</c:v>
                </c:pt>
                <c:pt idx="45">
                  <c:v>28.48629166666667</c:v>
                </c:pt>
                <c:pt idx="46">
                  <c:v>27.838083333333334</c:v>
                </c:pt>
                <c:pt idx="47">
                  <c:v>27.572291666666672</c:v>
                </c:pt>
                <c:pt idx="48">
                  <c:v>26.060958333333335</c:v>
                </c:pt>
                <c:pt idx="49">
                  <c:v>26.816125000000003</c:v>
                </c:pt>
                <c:pt idx="50">
                  <c:v>27.494791666666668</c:v>
                </c:pt>
                <c:pt idx="51">
                  <c:v>27.386666666666674</c:v>
                </c:pt>
                <c:pt idx="52">
                  <c:v>26.773458333333334</c:v>
                </c:pt>
                <c:pt idx="53">
                  <c:v>26.718374999999995</c:v>
                </c:pt>
                <c:pt idx="54">
                  <c:v>27.110833333333336</c:v>
                </c:pt>
                <c:pt idx="55">
                  <c:v>27.252041666666667</c:v>
                </c:pt>
                <c:pt idx="56">
                  <c:v>27.359416666666672</c:v>
                </c:pt>
                <c:pt idx="57">
                  <c:v>26.521083333333333</c:v>
                </c:pt>
                <c:pt idx="58">
                  <c:v>27.11375</c:v>
                </c:pt>
                <c:pt idx="59">
                  <c:v>27.420374999999993</c:v>
                </c:pt>
                <c:pt idx="60">
                  <c:v>27.333833333333335</c:v>
                </c:pt>
                <c:pt idx="61">
                  <c:v>26.891625000000001</c:v>
                </c:pt>
                <c:pt idx="62">
                  <c:v>26.443375</c:v>
                </c:pt>
                <c:pt idx="63">
                  <c:v>25.618583333333337</c:v>
                </c:pt>
                <c:pt idx="64">
                  <c:v>25.663791666666668</c:v>
                </c:pt>
                <c:pt idx="65">
                  <c:v>25.25866666666667</c:v>
                </c:pt>
                <c:pt idx="66">
                  <c:v>24.524708333333333</c:v>
                </c:pt>
                <c:pt idx="67">
                  <c:v>24.481499999999997</c:v>
                </c:pt>
                <c:pt idx="68">
                  <c:v>23.64929166666667</c:v>
                </c:pt>
                <c:pt idx="69">
                  <c:v>22.733166666666666</c:v>
                </c:pt>
                <c:pt idx="70">
                  <c:v>22.853291666666667</c:v>
                </c:pt>
                <c:pt idx="71">
                  <c:v>22.633458333333337</c:v>
                </c:pt>
                <c:pt idx="72">
                  <c:v>22.301666666666666</c:v>
                </c:pt>
                <c:pt idx="73">
                  <c:v>22.93375</c:v>
                </c:pt>
                <c:pt idx="74">
                  <c:v>24.387142857142859</c:v>
                </c:pt>
                <c:pt idx="75">
                  <c:v>24.255538461538471</c:v>
                </c:pt>
                <c:pt idx="76">
                  <c:v>23.128583333333349</c:v>
                </c:pt>
                <c:pt idx="77">
                  <c:v>23.629458333333343</c:v>
                </c:pt>
                <c:pt idx="78">
                  <c:v>23.729125000000007</c:v>
                </c:pt>
                <c:pt idx="79">
                  <c:v>23.288458333333338</c:v>
                </c:pt>
                <c:pt idx="80">
                  <c:v>23.328583333333341</c:v>
                </c:pt>
                <c:pt idx="81">
                  <c:v>23.709958333333336</c:v>
                </c:pt>
                <c:pt idx="82">
                  <c:v>23.540958333333336</c:v>
                </c:pt>
                <c:pt idx="83">
                  <c:v>23.208458333333336</c:v>
                </c:pt>
                <c:pt idx="84">
                  <c:v>23.084833333333336</c:v>
                </c:pt>
                <c:pt idx="85">
                  <c:v>23.164791666666673</c:v>
                </c:pt>
                <c:pt idx="86">
                  <c:v>22.992458333333335</c:v>
                </c:pt>
                <c:pt idx="87">
                  <c:v>23.169000000000008</c:v>
                </c:pt>
                <c:pt idx="88">
                  <c:v>23.674291666666665</c:v>
                </c:pt>
                <c:pt idx="89">
                  <c:v>23.846000000000004</c:v>
                </c:pt>
                <c:pt idx="90">
                  <c:v>23.072583333333331</c:v>
                </c:pt>
                <c:pt idx="91">
                  <c:v>22.84866666666667</c:v>
                </c:pt>
                <c:pt idx="92">
                  <c:v>22.732500000000012</c:v>
                </c:pt>
                <c:pt idx="93">
                  <c:v>22.848833333333328</c:v>
                </c:pt>
                <c:pt idx="94">
                  <c:v>23.428583333333339</c:v>
                </c:pt>
                <c:pt idx="95">
                  <c:v>23.954916666666662</c:v>
                </c:pt>
                <c:pt idx="96">
                  <c:v>23.244541666666667</c:v>
                </c:pt>
                <c:pt idx="97">
                  <c:v>22.913083333333336</c:v>
                </c:pt>
                <c:pt idx="98">
                  <c:v>22.984375</c:v>
                </c:pt>
                <c:pt idx="99">
                  <c:v>23.625458333333338</c:v>
                </c:pt>
                <c:pt idx="100">
                  <c:v>23.228041666666666</c:v>
                </c:pt>
                <c:pt idx="101">
                  <c:v>23.184458333333339</c:v>
                </c:pt>
                <c:pt idx="102">
                  <c:v>23.592916666666671</c:v>
                </c:pt>
                <c:pt idx="103">
                  <c:v>23.512583333333339</c:v>
                </c:pt>
                <c:pt idx="104">
                  <c:v>23.576833333333337</c:v>
                </c:pt>
                <c:pt idx="105">
                  <c:v>23.444625000000006</c:v>
                </c:pt>
                <c:pt idx="106">
                  <c:v>23.284250000000004</c:v>
                </c:pt>
                <c:pt idx="107">
                  <c:v>23.264166666666668</c:v>
                </c:pt>
                <c:pt idx="108">
                  <c:v>23.239999999999995</c:v>
                </c:pt>
                <c:pt idx="109">
                  <c:v>23.713541666666671</c:v>
                </c:pt>
                <c:pt idx="110">
                  <c:v>23.885708333333341</c:v>
                </c:pt>
                <c:pt idx="111">
                  <c:v>23.801375000000004</c:v>
                </c:pt>
                <c:pt idx="112">
                  <c:v>23.926124999999999</c:v>
                </c:pt>
                <c:pt idx="113">
                  <c:v>24.054333333333336</c:v>
                </c:pt>
                <c:pt idx="114">
                  <c:v>23.869583333333338</c:v>
                </c:pt>
                <c:pt idx="115">
                  <c:v>23.580708333333344</c:v>
                </c:pt>
                <c:pt idx="116">
                  <c:v>23.448625000000007</c:v>
                </c:pt>
                <c:pt idx="117">
                  <c:v>23.460458333333339</c:v>
                </c:pt>
                <c:pt idx="118">
                  <c:v>23.56483333333334</c:v>
                </c:pt>
                <c:pt idx="119">
                  <c:v>23.524833333333337</c:v>
                </c:pt>
                <c:pt idx="120">
                  <c:v>23.640875000000008</c:v>
                </c:pt>
                <c:pt idx="121">
                  <c:v>23.885666666666669</c:v>
                </c:pt>
                <c:pt idx="122">
                  <c:v>23.765166666666673</c:v>
                </c:pt>
                <c:pt idx="123">
                  <c:v>23.336208333333342</c:v>
                </c:pt>
                <c:pt idx="124">
                  <c:v>23.392625000000006</c:v>
                </c:pt>
                <c:pt idx="125">
                  <c:v>23.516458333333343</c:v>
                </c:pt>
                <c:pt idx="126">
                  <c:v>23.580791666666673</c:v>
                </c:pt>
                <c:pt idx="127">
                  <c:v>23.48070833333334</c:v>
                </c:pt>
                <c:pt idx="128">
                  <c:v>22.345499999999998</c:v>
                </c:pt>
                <c:pt idx="129">
                  <c:v>22.233791666666662</c:v>
                </c:pt>
                <c:pt idx="130">
                  <c:v>22.289791666666662</c:v>
                </c:pt>
                <c:pt idx="131">
                  <c:v>22.381375000000002</c:v>
                </c:pt>
                <c:pt idx="132">
                  <c:v>22.688874999999999</c:v>
                </c:pt>
                <c:pt idx="133">
                  <c:v>22.804458333333343</c:v>
                </c:pt>
                <c:pt idx="134">
                  <c:v>22.696625000000008</c:v>
                </c:pt>
                <c:pt idx="135">
                  <c:v>22.393333333333327</c:v>
                </c:pt>
                <c:pt idx="136">
                  <c:v>22.329708333333333</c:v>
                </c:pt>
                <c:pt idx="137">
                  <c:v>22.333583333333337</c:v>
                </c:pt>
                <c:pt idx="138">
                  <c:v>22.601041666666674</c:v>
                </c:pt>
                <c:pt idx="139">
                  <c:v>22.892208333333343</c:v>
                </c:pt>
                <c:pt idx="140">
                  <c:v>22.952416666666668</c:v>
                </c:pt>
                <c:pt idx="141">
                  <c:v>23.336666666666673</c:v>
                </c:pt>
                <c:pt idx="142">
                  <c:v>23.324333333333342</c:v>
                </c:pt>
                <c:pt idx="143">
                  <c:v>23.324208333333335</c:v>
                </c:pt>
                <c:pt idx="144">
                  <c:v>23.488708333333339</c:v>
                </c:pt>
                <c:pt idx="145">
                  <c:v>23.704916666666676</c:v>
                </c:pt>
                <c:pt idx="146">
                  <c:v>23.829416666666674</c:v>
                </c:pt>
                <c:pt idx="147">
                  <c:v>23.982083333333332</c:v>
                </c:pt>
                <c:pt idx="148">
                  <c:v>23.937749999999998</c:v>
                </c:pt>
                <c:pt idx="149">
                  <c:v>23.885625000000001</c:v>
                </c:pt>
                <c:pt idx="150">
                  <c:v>23.668916666666675</c:v>
                </c:pt>
                <c:pt idx="151">
                  <c:v>23.797375000000002</c:v>
                </c:pt>
                <c:pt idx="152">
                  <c:v>24.03433333333334</c:v>
                </c:pt>
                <c:pt idx="153">
                  <c:v>23.656833333333338</c:v>
                </c:pt>
                <c:pt idx="154">
                  <c:v>23.524500000000003</c:v>
                </c:pt>
                <c:pt idx="155">
                  <c:v>23.16020833333334</c:v>
                </c:pt>
                <c:pt idx="156">
                  <c:v>22.664833333333331</c:v>
                </c:pt>
                <c:pt idx="157">
                  <c:v>22.417375000000003</c:v>
                </c:pt>
                <c:pt idx="158">
                  <c:v>22.293666666666667</c:v>
                </c:pt>
                <c:pt idx="159">
                  <c:v>22.497166666666669</c:v>
                </c:pt>
                <c:pt idx="160">
                  <c:v>22.648958333333336</c:v>
                </c:pt>
                <c:pt idx="161">
                  <c:v>22.864416666666671</c:v>
                </c:pt>
                <c:pt idx="162">
                  <c:v>22.768541666666668</c:v>
                </c:pt>
                <c:pt idx="163">
                  <c:v>22.960583333333343</c:v>
                </c:pt>
                <c:pt idx="164">
                  <c:v>22.844416666666675</c:v>
                </c:pt>
                <c:pt idx="165">
                  <c:v>22.584833333333336</c:v>
                </c:pt>
                <c:pt idx="166">
                  <c:v>22.880500000000001</c:v>
                </c:pt>
                <c:pt idx="167">
                  <c:v>23.332416666666674</c:v>
                </c:pt>
                <c:pt idx="168">
                  <c:v>23.66895833333334</c:v>
                </c:pt>
                <c:pt idx="169">
                  <c:v>23.753291666666673</c:v>
                </c:pt>
                <c:pt idx="170">
                  <c:v>23.841416666666671</c:v>
                </c:pt>
                <c:pt idx="171">
                  <c:v>23.885583333333333</c:v>
                </c:pt>
                <c:pt idx="172">
                  <c:v>23.733125000000005</c:v>
                </c:pt>
                <c:pt idx="173">
                  <c:v>23.616875000000007</c:v>
                </c:pt>
                <c:pt idx="174">
                  <c:v>23.645333333333337</c:v>
                </c:pt>
                <c:pt idx="175">
                  <c:v>23.488625000000003</c:v>
                </c:pt>
                <c:pt idx="176">
                  <c:v>23.432375000000008</c:v>
                </c:pt>
                <c:pt idx="177">
                  <c:v>22.776500000000002</c:v>
                </c:pt>
                <c:pt idx="178">
                  <c:v>22.501041666666666</c:v>
                </c:pt>
                <c:pt idx="179">
                  <c:v>22.509166666666669</c:v>
                </c:pt>
                <c:pt idx="180">
                  <c:v>22.485208333333333</c:v>
                </c:pt>
                <c:pt idx="181">
                  <c:v>22.980374999999999</c:v>
                </c:pt>
                <c:pt idx="182">
                  <c:v>23.144041666666666</c:v>
                </c:pt>
                <c:pt idx="183">
                  <c:v>23.252166666666668</c:v>
                </c:pt>
                <c:pt idx="184">
                  <c:v>23.468583333333342</c:v>
                </c:pt>
                <c:pt idx="185">
                  <c:v>23.332166666666669</c:v>
                </c:pt>
                <c:pt idx="186">
                  <c:v>23.384541666666667</c:v>
                </c:pt>
                <c:pt idx="187">
                  <c:v>23.264250000000004</c:v>
                </c:pt>
                <c:pt idx="188">
                  <c:v>22.940250000000002</c:v>
                </c:pt>
                <c:pt idx="189">
                  <c:v>22.592791666666667</c:v>
                </c:pt>
                <c:pt idx="190">
                  <c:v>22.852791666666672</c:v>
                </c:pt>
                <c:pt idx="191">
                  <c:v>22.737000000000005</c:v>
                </c:pt>
                <c:pt idx="192">
                  <c:v>22.349374999999998</c:v>
                </c:pt>
                <c:pt idx="193">
                  <c:v>22.018583333333329</c:v>
                </c:pt>
                <c:pt idx="194">
                  <c:v>21.417541666666668</c:v>
                </c:pt>
                <c:pt idx="195">
                  <c:v>21.13141666666667</c:v>
                </c:pt>
                <c:pt idx="196">
                  <c:v>21.019833333333334</c:v>
                </c:pt>
                <c:pt idx="197">
                  <c:v>21.377958333333339</c:v>
                </c:pt>
                <c:pt idx="198">
                  <c:v>21.799583333333342</c:v>
                </c:pt>
                <c:pt idx="199">
                  <c:v>22.181875000000002</c:v>
                </c:pt>
                <c:pt idx="200">
                  <c:v>22.657</c:v>
                </c:pt>
                <c:pt idx="201">
                  <c:v>22.900333333333339</c:v>
                </c:pt>
                <c:pt idx="202">
                  <c:v>22.808541666666674</c:v>
                </c:pt>
                <c:pt idx="203">
                  <c:v>22.876458333333343</c:v>
                </c:pt>
                <c:pt idx="204">
                  <c:v>22.968291666666673</c:v>
                </c:pt>
                <c:pt idx="205">
                  <c:v>23.47708333333334</c:v>
                </c:pt>
                <c:pt idx="206">
                  <c:v>23.761208333333339</c:v>
                </c:pt>
                <c:pt idx="207">
                  <c:v>23.444458333333344</c:v>
                </c:pt>
                <c:pt idx="208">
                  <c:v>23.100818181818187</c:v>
                </c:pt>
                <c:pt idx="209">
                  <c:v>20.636692307692311</c:v>
                </c:pt>
                <c:pt idx="210">
                  <c:v>20.594999999999999</c:v>
                </c:pt>
                <c:pt idx="211">
                  <c:v>20.58304166666667</c:v>
                </c:pt>
                <c:pt idx="212">
                  <c:v>20.249541666666666</c:v>
                </c:pt>
                <c:pt idx="213">
                  <c:v>20.333250000000003</c:v>
                </c:pt>
                <c:pt idx="214">
                  <c:v>20.027416666666664</c:v>
                </c:pt>
                <c:pt idx="215">
                  <c:v>20.460208333333338</c:v>
                </c:pt>
                <c:pt idx="216">
                  <c:v>20.869041666666671</c:v>
                </c:pt>
                <c:pt idx="217">
                  <c:v>21.059666666666669</c:v>
                </c:pt>
                <c:pt idx="218">
                  <c:v>21.465291666666669</c:v>
                </c:pt>
                <c:pt idx="219">
                  <c:v>22.058541666666667</c:v>
                </c:pt>
                <c:pt idx="220">
                  <c:v>22.521166666666669</c:v>
                </c:pt>
                <c:pt idx="221">
                  <c:v>22.924375000000008</c:v>
                </c:pt>
                <c:pt idx="222">
                  <c:v>22.83645833333334</c:v>
                </c:pt>
                <c:pt idx="223">
                  <c:v>22.824541666666672</c:v>
                </c:pt>
                <c:pt idx="224">
                  <c:v>22.840583333333338</c:v>
                </c:pt>
                <c:pt idx="225">
                  <c:v>22.058666666666664</c:v>
                </c:pt>
                <c:pt idx="226">
                  <c:v>21.417791666666663</c:v>
                </c:pt>
                <c:pt idx="227">
                  <c:v>20.69829166666667</c:v>
                </c:pt>
                <c:pt idx="228">
                  <c:v>20.150374999999997</c:v>
                </c:pt>
                <c:pt idx="229">
                  <c:v>20.511916666666668</c:v>
                </c:pt>
                <c:pt idx="230">
                  <c:v>20.642624999999999</c:v>
                </c:pt>
                <c:pt idx="231">
                  <c:v>20.610958333333336</c:v>
                </c:pt>
                <c:pt idx="232">
                  <c:v>21.182916666666674</c:v>
                </c:pt>
                <c:pt idx="233">
                  <c:v>21.76004166666667</c:v>
                </c:pt>
                <c:pt idx="234">
                  <c:v>21.640375000000002</c:v>
                </c:pt>
                <c:pt idx="235">
                  <c:v>21.397625000000001</c:v>
                </c:pt>
                <c:pt idx="236">
                  <c:v>21.047749999999997</c:v>
                </c:pt>
                <c:pt idx="237">
                  <c:v>21.139208333333332</c:v>
                </c:pt>
                <c:pt idx="238">
                  <c:v>21.42154166666667</c:v>
                </c:pt>
                <c:pt idx="239">
                  <c:v>21.298291666666668</c:v>
                </c:pt>
                <c:pt idx="240">
                  <c:v>21.413791666666665</c:v>
                </c:pt>
                <c:pt idx="241">
                  <c:v>21.266541666666672</c:v>
                </c:pt>
                <c:pt idx="242">
                  <c:v>22.062791666666669</c:v>
                </c:pt>
                <c:pt idx="243">
                  <c:v>22.026583333333335</c:v>
                </c:pt>
                <c:pt idx="244">
                  <c:v>21.815666666666662</c:v>
                </c:pt>
                <c:pt idx="245">
                  <c:v>21.876000000000005</c:v>
                </c:pt>
                <c:pt idx="246">
                  <c:v>21.990958333333339</c:v>
                </c:pt>
                <c:pt idx="247">
                  <c:v>22.218624999999992</c:v>
                </c:pt>
                <c:pt idx="248">
                  <c:v>22.074541666666665</c:v>
                </c:pt>
                <c:pt idx="249">
                  <c:v>22.054708333333327</c:v>
                </c:pt>
                <c:pt idx="250">
                  <c:v>21.37766666666667</c:v>
                </c:pt>
                <c:pt idx="251">
                  <c:v>21.198833333333337</c:v>
                </c:pt>
                <c:pt idx="252">
                  <c:v>21.509166666666669</c:v>
                </c:pt>
                <c:pt idx="253">
                  <c:v>21.747833333333336</c:v>
                </c:pt>
                <c:pt idx="254">
                  <c:v>21.787916666666671</c:v>
                </c:pt>
                <c:pt idx="255">
                  <c:v>21.600625000000004</c:v>
                </c:pt>
                <c:pt idx="256">
                  <c:v>21.616791666666668</c:v>
                </c:pt>
                <c:pt idx="257">
                  <c:v>21.362000000000005</c:v>
                </c:pt>
                <c:pt idx="258">
                  <c:v>20.984416666666672</c:v>
                </c:pt>
                <c:pt idx="259">
                  <c:v>21.151333333333337</c:v>
                </c:pt>
                <c:pt idx="260">
                  <c:v>21.155083333333337</c:v>
                </c:pt>
                <c:pt idx="261">
                  <c:v>20.952333333333335</c:v>
                </c:pt>
                <c:pt idx="262">
                  <c:v>20.574791666666666</c:v>
                </c:pt>
                <c:pt idx="263">
                  <c:v>20.960416666666671</c:v>
                </c:pt>
                <c:pt idx="264">
                  <c:v>21.469458333333332</c:v>
                </c:pt>
                <c:pt idx="265">
                  <c:v>21.664291666666671</c:v>
                </c:pt>
                <c:pt idx="266">
                  <c:v>21.775750000000006</c:v>
                </c:pt>
                <c:pt idx="267">
                  <c:v>21.911249999999999</c:v>
                </c:pt>
                <c:pt idx="268">
                  <c:v>22.166416666666674</c:v>
                </c:pt>
                <c:pt idx="269">
                  <c:v>22.27395833333334</c:v>
                </c:pt>
                <c:pt idx="270">
                  <c:v>22.509375000000002</c:v>
                </c:pt>
                <c:pt idx="271">
                  <c:v>22.796541666666673</c:v>
                </c:pt>
                <c:pt idx="272">
                  <c:v>22.636916666666661</c:v>
                </c:pt>
                <c:pt idx="273">
                  <c:v>22.588791666666665</c:v>
                </c:pt>
                <c:pt idx="274">
                  <c:v>22.600750000000005</c:v>
                </c:pt>
                <c:pt idx="275">
                  <c:v>23.012000000000004</c:v>
                </c:pt>
                <c:pt idx="276">
                  <c:v>22.93245833333334</c:v>
                </c:pt>
                <c:pt idx="277">
                  <c:v>22.960333333333338</c:v>
                </c:pt>
                <c:pt idx="278">
                  <c:v>23.036375000000003</c:v>
                </c:pt>
                <c:pt idx="279">
                  <c:v>22.828500000000005</c:v>
                </c:pt>
                <c:pt idx="280">
                  <c:v>22.509166666666669</c:v>
                </c:pt>
                <c:pt idx="281">
                  <c:v>22.513249999999999</c:v>
                </c:pt>
                <c:pt idx="282">
                  <c:v>22.628916666666669</c:v>
                </c:pt>
                <c:pt idx="283">
                  <c:v>22.12629166666666</c:v>
                </c:pt>
                <c:pt idx="284">
                  <c:v>21.903291666666664</c:v>
                </c:pt>
                <c:pt idx="285">
                  <c:v>21.955416666666668</c:v>
                </c:pt>
                <c:pt idx="286">
                  <c:v>21.823541666666671</c:v>
                </c:pt>
                <c:pt idx="287">
                  <c:v>22.058625000000003</c:v>
                </c:pt>
                <c:pt idx="288">
                  <c:v>22.265666666666661</c:v>
                </c:pt>
                <c:pt idx="289">
                  <c:v>22.481166666666663</c:v>
                </c:pt>
                <c:pt idx="290">
                  <c:v>22.724625000000007</c:v>
                </c:pt>
                <c:pt idx="291">
                  <c:v>22.884416666666677</c:v>
                </c:pt>
                <c:pt idx="292">
                  <c:v>23.597583333333333</c:v>
                </c:pt>
                <c:pt idx="293">
                  <c:v>23.664833333333345</c:v>
                </c:pt>
                <c:pt idx="294">
                  <c:v>23.228083333333341</c:v>
                </c:pt>
                <c:pt idx="295">
                  <c:v>22.952250000000006</c:v>
                </c:pt>
                <c:pt idx="296">
                  <c:v>23.260083333333327</c:v>
                </c:pt>
                <c:pt idx="297">
                  <c:v>22.908500000000004</c:v>
                </c:pt>
                <c:pt idx="298">
                  <c:v>22.517166666666657</c:v>
                </c:pt>
                <c:pt idx="299">
                  <c:v>22.708874999999995</c:v>
                </c:pt>
                <c:pt idx="300">
                  <c:v>22.050458333333335</c:v>
                </c:pt>
                <c:pt idx="301">
                  <c:v>21.342083333333338</c:v>
                </c:pt>
                <c:pt idx="302">
                  <c:v>22.212117647058825</c:v>
                </c:pt>
                <c:pt idx="303">
                  <c:v>22.562624999999997</c:v>
                </c:pt>
                <c:pt idx="304">
                  <c:v>22.457249999999998</c:v>
                </c:pt>
                <c:pt idx="305">
                  <c:v>23.121708333333334</c:v>
                </c:pt>
                <c:pt idx="306">
                  <c:v>23.545249999999999</c:v>
                </c:pt>
                <c:pt idx="307">
                  <c:v>23.810208333333335</c:v>
                </c:pt>
                <c:pt idx="308">
                  <c:v>24.014375000000005</c:v>
                </c:pt>
                <c:pt idx="309">
                  <c:v>23.81345833333334</c:v>
                </c:pt>
                <c:pt idx="310">
                  <c:v>23.616666666666674</c:v>
                </c:pt>
                <c:pt idx="311">
                  <c:v>23.902083333333334</c:v>
                </c:pt>
                <c:pt idx="312">
                  <c:v>23.72900000000001</c:v>
                </c:pt>
                <c:pt idx="313">
                  <c:v>24.231999999999999</c:v>
                </c:pt>
                <c:pt idx="314">
                  <c:v>24.517583333333338</c:v>
                </c:pt>
                <c:pt idx="315">
                  <c:v>24.355958333333334</c:v>
                </c:pt>
                <c:pt idx="316">
                  <c:v>24.319624999999998</c:v>
                </c:pt>
                <c:pt idx="317">
                  <c:v>23.745708333333329</c:v>
                </c:pt>
                <c:pt idx="318">
                  <c:v>23.056958333333338</c:v>
                </c:pt>
                <c:pt idx="319">
                  <c:v>22.063041666666674</c:v>
                </c:pt>
                <c:pt idx="320">
                  <c:v>22.773875</c:v>
                </c:pt>
                <c:pt idx="321">
                  <c:v>23.188791666666678</c:v>
                </c:pt>
                <c:pt idx="322">
                  <c:v>23.469208333333338</c:v>
                </c:pt>
                <c:pt idx="323">
                  <c:v>23.914000000000001</c:v>
                </c:pt>
                <c:pt idx="324">
                  <c:v>24.110541666666666</c:v>
                </c:pt>
                <c:pt idx="325">
                  <c:v>24.40454166666667</c:v>
                </c:pt>
                <c:pt idx="326">
                  <c:v>24.689916666666676</c:v>
                </c:pt>
                <c:pt idx="327">
                  <c:v>24.504874999999998</c:v>
                </c:pt>
                <c:pt idx="328">
                  <c:v>24.304000000000002</c:v>
                </c:pt>
                <c:pt idx="329">
                  <c:v>24.219458333333336</c:v>
                </c:pt>
                <c:pt idx="330">
                  <c:v>24.658291666666667</c:v>
                </c:pt>
                <c:pt idx="331">
                  <c:v>25.207000000000004</c:v>
                </c:pt>
                <c:pt idx="332">
                  <c:v>25.254958333333338</c:v>
                </c:pt>
                <c:pt idx="333">
                  <c:v>25.452791666666666</c:v>
                </c:pt>
                <c:pt idx="334">
                  <c:v>25.473124999999996</c:v>
                </c:pt>
                <c:pt idx="335">
                  <c:v>25.586416666666661</c:v>
                </c:pt>
                <c:pt idx="336">
                  <c:v>25.673166666666663</c:v>
                </c:pt>
                <c:pt idx="337">
                  <c:v>25.602500000000003</c:v>
                </c:pt>
                <c:pt idx="338">
                  <c:v>25.392083333333328</c:v>
                </c:pt>
                <c:pt idx="339">
                  <c:v>25.676208333333335</c:v>
                </c:pt>
                <c:pt idx="340">
                  <c:v>25.97570833333333</c:v>
                </c:pt>
                <c:pt idx="341">
                  <c:v>26.07341666666667</c:v>
                </c:pt>
                <c:pt idx="342">
                  <c:v>25.729249999999993</c:v>
                </c:pt>
                <c:pt idx="343">
                  <c:v>24.120000000000008</c:v>
                </c:pt>
                <c:pt idx="344">
                  <c:v>23.927416666666669</c:v>
                </c:pt>
                <c:pt idx="345">
                  <c:v>24.260791666666663</c:v>
                </c:pt>
                <c:pt idx="346">
                  <c:v>24.956541666666666</c:v>
                </c:pt>
                <c:pt idx="347">
                  <c:v>25.631874999999997</c:v>
                </c:pt>
                <c:pt idx="348">
                  <c:v>26.045375000000003</c:v>
                </c:pt>
                <c:pt idx="349">
                  <c:v>26.386791666666667</c:v>
                </c:pt>
                <c:pt idx="350">
                  <c:v>26.603958333333338</c:v>
                </c:pt>
                <c:pt idx="351">
                  <c:v>27.015666666666661</c:v>
                </c:pt>
                <c:pt idx="352">
                  <c:v>27.367416666666667</c:v>
                </c:pt>
                <c:pt idx="353">
                  <c:v>26.987708333333334</c:v>
                </c:pt>
                <c:pt idx="354">
                  <c:v>28.201250000000002</c:v>
                </c:pt>
                <c:pt idx="355">
                  <c:v>27.899833333333333</c:v>
                </c:pt>
                <c:pt idx="356">
                  <c:v>26.88005882352941</c:v>
                </c:pt>
                <c:pt idx="358">
                  <c:v>27.517899999999997</c:v>
                </c:pt>
                <c:pt idx="359">
                  <c:v>27.260416666666668</c:v>
                </c:pt>
                <c:pt idx="360">
                  <c:v>27.515083333333326</c:v>
                </c:pt>
                <c:pt idx="361">
                  <c:v>27.62766666666667</c:v>
                </c:pt>
                <c:pt idx="362">
                  <c:v>27.399708333333326</c:v>
                </c:pt>
                <c:pt idx="363">
                  <c:v>26.053000000000008</c:v>
                </c:pt>
                <c:pt idx="364">
                  <c:v>26.96466666666667</c:v>
                </c:pt>
                <c:pt idx="365">
                  <c:v>28.161874999999995</c:v>
                </c:pt>
                <c:pt idx="366">
                  <c:v>28.638791666666673</c:v>
                </c:pt>
                <c:pt idx="367">
                  <c:v>28.523416666666662</c:v>
                </c:pt>
                <c:pt idx="368">
                  <c:v>28.295791666666663</c:v>
                </c:pt>
                <c:pt idx="369">
                  <c:v>27.235500000000005</c:v>
                </c:pt>
                <c:pt idx="370">
                  <c:v>27.165416666666669</c:v>
                </c:pt>
                <c:pt idx="371">
                  <c:v>27.456166666666672</c:v>
                </c:pt>
                <c:pt idx="372">
                  <c:v>26.88004166666666</c:v>
                </c:pt>
                <c:pt idx="373">
                  <c:v>26.748958333333331</c:v>
                </c:pt>
                <c:pt idx="374">
                  <c:v>26.304791666666663</c:v>
                </c:pt>
                <c:pt idx="375">
                  <c:v>25.42583333333333</c:v>
                </c:pt>
                <c:pt idx="376">
                  <c:v>24.658500000000007</c:v>
                </c:pt>
                <c:pt idx="377">
                  <c:v>26.306750000000005</c:v>
                </c:pt>
                <c:pt idx="378">
                  <c:v>26.733333333333331</c:v>
                </c:pt>
                <c:pt idx="379">
                  <c:v>26.428166666666669</c:v>
                </c:pt>
                <c:pt idx="380">
                  <c:v>25.946333333333342</c:v>
                </c:pt>
                <c:pt idx="381">
                  <c:v>26.558833333333336</c:v>
                </c:pt>
                <c:pt idx="382">
                  <c:v>26.863249999999997</c:v>
                </c:pt>
                <c:pt idx="383">
                  <c:v>26.440625000000001</c:v>
                </c:pt>
                <c:pt idx="384">
                  <c:v>26.194999999999997</c:v>
                </c:pt>
                <c:pt idx="385">
                  <c:v>25.96766666666667</c:v>
                </c:pt>
                <c:pt idx="386">
                  <c:v>25.789124999999988</c:v>
                </c:pt>
                <c:pt idx="387">
                  <c:v>25.501374999999996</c:v>
                </c:pt>
                <c:pt idx="388">
                  <c:v>26.151500000000002</c:v>
                </c:pt>
                <c:pt idx="389">
                  <c:v>26.367250000000002</c:v>
                </c:pt>
                <c:pt idx="390">
                  <c:v>26.294583333333339</c:v>
                </c:pt>
                <c:pt idx="391">
                  <c:v>26.753375000000002</c:v>
                </c:pt>
                <c:pt idx="392">
                  <c:v>28.047374999999999</c:v>
                </c:pt>
                <c:pt idx="393">
                  <c:v>29.122499999999999</c:v>
                </c:pt>
                <c:pt idx="394">
                  <c:v>29.63420833333333</c:v>
                </c:pt>
                <c:pt idx="395">
                  <c:v>29.773916666666665</c:v>
                </c:pt>
                <c:pt idx="396">
                  <c:v>29.381291666666666</c:v>
                </c:pt>
                <c:pt idx="397">
                  <c:v>29.231833333333327</c:v>
                </c:pt>
                <c:pt idx="398">
                  <c:v>29.33179166666666</c:v>
                </c:pt>
                <c:pt idx="399">
                  <c:v>29.377791666666663</c:v>
                </c:pt>
                <c:pt idx="400">
                  <c:v>29.394333333333325</c:v>
                </c:pt>
                <c:pt idx="401">
                  <c:v>28.596916666666658</c:v>
                </c:pt>
                <c:pt idx="402">
                  <c:v>29.02033333333333</c:v>
                </c:pt>
                <c:pt idx="403">
                  <c:v>29.020125000000004</c:v>
                </c:pt>
                <c:pt idx="404">
                  <c:v>29.402999999999992</c:v>
                </c:pt>
                <c:pt idx="405">
                  <c:v>29.284291666666665</c:v>
                </c:pt>
                <c:pt idx="406">
                  <c:v>29.032749999999997</c:v>
                </c:pt>
                <c:pt idx="407">
                  <c:v>28.824624999999997</c:v>
                </c:pt>
                <c:pt idx="408">
                  <c:v>28.930291666666665</c:v>
                </c:pt>
                <c:pt idx="409">
                  <c:v>29.308291666666666</c:v>
                </c:pt>
                <c:pt idx="410">
                  <c:v>29.452666666666662</c:v>
                </c:pt>
                <c:pt idx="411">
                  <c:v>29.099624999999989</c:v>
                </c:pt>
                <c:pt idx="412">
                  <c:v>28.583363636363632</c:v>
                </c:pt>
                <c:pt idx="413">
                  <c:v>27.641166666666667</c:v>
                </c:pt>
                <c:pt idx="414">
                  <c:v>27.296666666666667</c:v>
                </c:pt>
                <c:pt idx="415">
                  <c:v>27.534875</c:v>
                </c:pt>
                <c:pt idx="416">
                  <c:v>28.181208333333331</c:v>
                </c:pt>
                <c:pt idx="417">
                  <c:v>28.663916666666655</c:v>
                </c:pt>
                <c:pt idx="418">
                  <c:v>29.103999999999996</c:v>
                </c:pt>
                <c:pt idx="419">
                  <c:v>29.095083333333331</c:v>
                </c:pt>
                <c:pt idx="420">
                  <c:v>29.017124999999997</c:v>
                </c:pt>
                <c:pt idx="421">
                  <c:v>29.328208333333318</c:v>
                </c:pt>
                <c:pt idx="422">
                  <c:v>29.55779166666667</c:v>
                </c:pt>
                <c:pt idx="423">
                  <c:v>28.89566666666666</c:v>
                </c:pt>
                <c:pt idx="424">
                  <c:v>28.848249999999997</c:v>
                </c:pt>
                <c:pt idx="425">
                  <c:v>29.269874999999995</c:v>
                </c:pt>
                <c:pt idx="426">
                  <c:v>29.50225</c:v>
                </c:pt>
                <c:pt idx="427">
                  <c:v>28.420666666666662</c:v>
                </c:pt>
                <c:pt idx="428">
                  <c:v>28.267749999999992</c:v>
                </c:pt>
                <c:pt idx="429">
                  <c:v>28.349291666666669</c:v>
                </c:pt>
                <c:pt idx="430">
                  <c:v>28.270500000000002</c:v>
                </c:pt>
                <c:pt idx="431">
                  <c:v>28.192000000000007</c:v>
                </c:pt>
                <c:pt idx="432">
                  <c:v>28.544541666666664</c:v>
                </c:pt>
                <c:pt idx="433">
                  <c:v>28.073791666666665</c:v>
                </c:pt>
                <c:pt idx="434">
                  <c:v>27.559124999999991</c:v>
                </c:pt>
                <c:pt idx="435">
                  <c:v>27.662166666666664</c:v>
                </c:pt>
                <c:pt idx="436">
                  <c:v>27.912916666666671</c:v>
                </c:pt>
                <c:pt idx="437">
                  <c:v>28.126166666666666</c:v>
                </c:pt>
                <c:pt idx="438">
                  <c:v>28.366541666666663</c:v>
                </c:pt>
                <c:pt idx="439">
                  <c:v>28.859249999999992</c:v>
                </c:pt>
                <c:pt idx="440">
                  <c:v>29.17841666666666</c:v>
                </c:pt>
                <c:pt idx="441">
                  <c:v>28.969916666666663</c:v>
                </c:pt>
                <c:pt idx="442">
                  <c:v>29.073875000000001</c:v>
                </c:pt>
                <c:pt idx="443">
                  <c:v>29.098541666666662</c:v>
                </c:pt>
                <c:pt idx="444">
                  <c:v>28.866291666666665</c:v>
                </c:pt>
                <c:pt idx="445">
                  <c:v>28.572041666666664</c:v>
                </c:pt>
                <c:pt idx="446">
                  <c:v>28.522874999999996</c:v>
                </c:pt>
                <c:pt idx="447">
                  <c:v>28.353333333333335</c:v>
                </c:pt>
                <c:pt idx="448">
                  <c:v>28.220916666666671</c:v>
                </c:pt>
                <c:pt idx="449">
                  <c:v>28.201041666666669</c:v>
                </c:pt>
                <c:pt idx="450">
                  <c:v>28.213000000000005</c:v>
                </c:pt>
                <c:pt idx="451">
                  <c:v>28.32054166666666</c:v>
                </c:pt>
                <c:pt idx="452">
                  <c:v>28.031291666666672</c:v>
                </c:pt>
                <c:pt idx="453">
                  <c:v>27.657416666666663</c:v>
                </c:pt>
                <c:pt idx="454">
                  <c:v>27.435625000000002</c:v>
                </c:pt>
                <c:pt idx="455">
                  <c:v>27.616583333333327</c:v>
                </c:pt>
                <c:pt idx="456">
                  <c:v>27.743666666666659</c:v>
                </c:pt>
                <c:pt idx="457">
                  <c:v>27.698499999999999</c:v>
                </c:pt>
                <c:pt idx="458">
                  <c:v>27.423375000000007</c:v>
                </c:pt>
                <c:pt idx="459">
                  <c:v>27.181708333333344</c:v>
                </c:pt>
                <c:pt idx="460">
                  <c:v>27.190208333333334</c:v>
                </c:pt>
                <c:pt idx="461">
                  <c:v>27.403874999999999</c:v>
                </c:pt>
                <c:pt idx="462">
                  <c:v>27.740708333333334</c:v>
                </c:pt>
                <c:pt idx="463">
                  <c:v>27.80991666666667</c:v>
                </c:pt>
                <c:pt idx="464">
                  <c:v>27.797208333333334</c:v>
                </c:pt>
                <c:pt idx="465">
                  <c:v>27.517583333333334</c:v>
                </c:pt>
                <c:pt idx="466">
                  <c:v>27.55095833333333</c:v>
                </c:pt>
                <c:pt idx="467">
                  <c:v>27.448000000000004</c:v>
                </c:pt>
                <c:pt idx="468">
                  <c:v>27.382500000000004</c:v>
                </c:pt>
                <c:pt idx="469">
                  <c:v>27.24304166666667</c:v>
                </c:pt>
                <c:pt idx="470">
                  <c:v>27.07116666666667</c:v>
                </c:pt>
                <c:pt idx="471">
                  <c:v>27.226958333333339</c:v>
                </c:pt>
                <c:pt idx="472">
                  <c:v>27.374500000000001</c:v>
                </c:pt>
                <c:pt idx="473">
                  <c:v>27.304416666666672</c:v>
                </c:pt>
                <c:pt idx="474">
                  <c:v>27.218250000000001</c:v>
                </c:pt>
                <c:pt idx="475">
                  <c:v>26.292071428571433</c:v>
                </c:pt>
                <c:pt idx="476">
                  <c:v>28.035583333333339</c:v>
                </c:pt>
                <c:pt idx="477">
                  <c:v>28.044374999999999</c:v>
                </c:pt>
                <c:pt idx="478">
                  <c:v>28.109708333333334</c:v>
                </c:pt>
                <c:pt idx="479">
                  <c:v>27.780291666666667</c:v>
                </c:pt>
                <c:pt idx="480">
                  <c:v>27.875666666666664</c:v>
                </c:pt>
                <c:pt idx="481">
                  <c:v>27.887458333333328</c:v>
                </c:pt>
                <c:pt idx="482">
                  <c:v>27.784458333333333</c:v>
                </c:pt>
                <c:pt idx="483">
                  <c:v>27.542208333333345</c:v>
                </c:pt>
                <c:pt idx="484">
                  <c:v>27.505541666666662</c:v>
                </c:pt>
                <c:pt idx="485">
                  <c:v>27.628291666666669</c:v>
                </c:pt>
                <c:pt idx="486">
                  <c:v>27.809333333333328</c:v>
                </c:pt>
                <c:pt idx="487">
                  <c:v>27.759874999999994</c:v>
                </c:pt>
                <c:pt idx="488">
                  <c:v>27.583708333333334</c:v>
                </c:pt>
                <c:pt idx="489">
                  <c:v>27.177791666666668</c:v>
                </c:pt>
                <c:pt idx="490">
                  <c:v>26.520291666666665</c:v>
                </c:pt>
                <c:pt idx="491">
                  <c:v>26.345583333333337</c:v>
                </c:pt>
                <c:pt idx="492">
                  <c:v>26.586541666666662</c:v>
                </c:pt>
                <c:pt idx="493">
                  <c:v>26.406583333333334</c:v>
                </c:pt>
                <c:pt idx="494">
                  <c:v>26.235500000000005</c:v>
                </c:pt>
                <c:pt idx="495">
                  <c:v>26.500916666666672</c:v>
                </c:pt>
                <c:pt idx="496">
                  <c:v>26.684374999999999</c:v>
                </c:pt>
                <c:pt idx="497">
                  <c:v>26.978000000000009</c:v>
                </c:pt>
                <c:pt idx="498">
                  <c:v>26.924291666666662</c:v>
                </c:pt>
                <c:pt idx="499">
                  <c:v>26.756624999999996</c:v>
                </c:pt>
                <c:pt idx="500">
                  <c:v>26.936583333333335</c:v>
                </c:pt>
                <c:pt idx="501">
                  <c:v>27.018124999999998</c:v>
                </c:pt>
                <c:pt idx="502">
                  <c:v>27.054833333333335</c:v>
                </c:pt>
                <c:pt idx="503">
                  <c:v>26.936374999999998</c:v>
                </c:pt>
                <c:pt idx="504">
                  <c:v>27.210666666666672</c:v>
                </c:pt>
                <c:pt idx="505">
                  <c:v>27.341416666666664</c:v>
                </c:pt>
                <c:pt idx="506">
                  <c:v>27.304416666666672</c:v>
                </c:pt>
                <c:pt idx="507">
                  <c:v>27.091833333333341</c:v>
                </c:pt>
                <c:pt idx="508">
                  <c:v>27.055333333333337</c:v>
                </c:pt>
                <c:pt idx="509">
                  <c:v>26.87491666666666</c:v>
                </c:pt>
                <c:pt idx="510">
                  <c:v>26.891875000000002</c:v>
                </c:pt>
                <c:pt idx="511">
                  <c:v>26.719875000000002</c:v>
                </c:pt>
                <c:pt idx="512">
                  <c:v>27.076541666666671</c:v>
                </c:pt>
                <c:pt idx="513">
                  <c:v>27.099916666666672</c:v>
                </c:pt>
                <c:pt idx="514">
                  <c:v>27.00170833333333</c:v>
                </c:pt>
                <c:pt idx="515">
                  <c:v>26.989625000000004</c:v>
                </c:pt>
                <c:pt idx="516">
                  <c:v>27.157375000000005</c:v>
                </c:pt>
                <c:pt idx="517">
                  <c:v>27.29666666666667</c:v>
                </c:pt>
                <c:pt idx="518">
                  <c:v>27.255458333333337</c:v>
                </c:pt>
                <c:pt idx="519">
                  <c:v>27.190291666666671</c:v>
                </c:pt>
                <c:pt idx="520">
                  <c:v>26.920083333333334</c:v>
                </c:pt>
                <c:pt idx="521">
                  <c:v>26.810249999999996</c:v>
                </c:pt>
                <c:pt idx="522">
                  <c:v>26.781624999999995</c:v>
                </c:pt>
                <c:pt idx="523">
                  <c:v>26.634333333333331</c:v>
                </c:pt>
                <c:pt idx="524">
                  <c:v>26.888250000000003</c:v>
                </c:pt>
                <c:pt idx="525">
                  <c:v>26.973416666666669</c:v>
                </c:pt>
                <c:pt idx="526">
                  <c:v>26.769291666666664</c:v>
                </c:pt>
                <c:pt idx="527">
                  <c:v>25.999833333333324</c:v>
                </c:pt>
                <c:pt idx="528">
                  <c:v>26.032875000000004</c:v>
                </c:pt>
                <c:pt idx="529">
                  <c:v>26.255958333333336</c:v>
                </c:pt>
                <c:pt idx="530">
                  <c:v>26.251791666666666</c:v>
                </c:pt>
                <c:pt idx="531">
                  <c:v>26.370374999999996</c:v>
                </c:pt>
                <c:pt idx="532">
                  <c:v>26.361833333333337</c:v>
                </c:pt>
                <c:pt idx="533">
                  <c:v>26.251958333333331</c:v>
                </c:pt>
                <c:pt idx="534">
                  <c:v>26.16245833333333</c:v>
                </c:pt>
                <c:pt idx="535">
                  <c:v>25.894374999999997</c:v>
                </c:pt>
                <c:pt idx="536">
                  <c:v>25.898708333333332</c:v>
                </c:pt>
                <c:pt idx="537">
                  <c:v>25.971916666666672</c:v>
                </c:pt>
                <c:pt idx="538">
                  <c:v>26.020499999999998</c:v>
                </c:pt>
                <c:pt idx="539">
                  <c:v>26.133529411764709</c:v>
                </c:pt>
                <c:pt idx="540">
                  <c:v>26.021071428571428</c:v>
                </c:pt>
                <c:pt idx="541">
                  <c:v>25.805166666666668</c:v>
                </c:pt>
                <c:pt idx="542">
                  <c:v>25.760541666666665</c:v>
                </c:pt>
                <c:pt idx="543">
                  <c:v>25.691500000000001</c:v>
                </c:pt>
                <c:pt idx="544">
                  <c:v>25.898749999999996</c:v>
                </c:pt>
                <c:pt idx="545">
                  <c:v>25.777416666666657</c:v>
                </c:pt>
                <c:pt idx="546">
                  <c:v>26.228375</c:v>
                </c:pt>
                <c:pt idx="547">
                  <c:v>26.069166666666671</c:v>
                </c:pt>
                <c:pt idx="548">
                  <c:v>25.651208333333333</c:v>
                </c:pt>
                <c:pt idx="549">
                  <c:v>25.952625000000001</c:v>
                </c:pt>
                <c:pt idx="550">
                  <c:v>26.358166666666666</c:v>
                </c:pt>
                <c:pt idx="551">
                  <c:v>26.337458333333331</c:v>
                </c:pt>
                <c:pt idx="552">
                  <c:v>26.097416666666664</c:v>
                </c:pt>
                <c:pt idx="553">
                  <c:v>25.756416666666663</c:v>
                </c:pt>
                <c:pt idx="554">
                  <c:v>25.667624999999997</c:v>
                </c:pt>
                <c:pt idx="555">
                  <c:v>25.968708333333328</c:v>
                </c:pt>
                <c:pt idx="556">
                  <c:v>25.943208333333331</c:v>
                </c:pt>
                <c:pt idx="557">
                  <c:v>25.748624999999993</c:v>
                </c:pt>
                <c:pt idx="558">
                  <c:v>25.898624999999999</c:v>
                </c:pt>
                <c:pt idx="559">
                  <c:v>26.256250000000005</c:v>
                </c:pt>
                <c:pt idx="560">
                  <c:v>26.223291666666665</c:v>
                </c:pt>
                <c:pt idx="561">
                  <c:v>26.37391666666667</c:v>
                </c:pt>
                <c:pt idx="562">
                  <c:v>26.414458333333332</c:v>
                </c:pt>
                <c:pt idx="563">
                  <c:v>26.471750000000004</c:v>
                </c:pt>
                <c:pt idx="564">
                  <c:v>26.700375000000008</c:v>
                </c:pt>
                <c:pt idx="565">
                  <c:v>26.475708333333333</c:v>
                </c:pt>
                <c:pt idx="566">
                  <c:v>26.154500000000002</c:v>
                </c:pt>
                <c:pt idx="567">
                  <c:v>25.818166666666666</c:v>
                </c:pt>
                <c:pt idx="568">
                  <c:v>24.919416666666667</c:v>
                </c:pt>
                <c:pt idx="569">
                  <c:v>25.053374999999999</c:v>
                </c:pt>
                <c:pt idx="570">
                  <c:v>24.992375000000006</c:v>
                </c:pt>
                <c:pt idx="571">
                  <c:v>25.033791666666673</c:v>
                </c:pt>
                <c:pt idx="572">
                  <c:v>24.810625000000002</c:v>
                </c:pt>
                <c:pt idx="573">
                  <c:v>24.641333333333336</c:v>
                </c:pt>
                <c:pt idx="574">
                  <c:v>25.121541666666662</c:v>
                </c:pt>
                <c:pt idx="575">
                  <c:v>25.181583333333336</c:v>
                </c:pt>
                <c:pt idx="576">
                  <c:v>25.566541666666676</c:v>
                </c:pt>
                <c:pt idx="577">
                  <c:v>25.359583333333337</c:v>
                </c:pt>
                <c:pt idx="578">
                  <c:v>25.517791666666668</c:v>
                </c:pt>
                <c:pt idx="579">
                  <c:v>25.550166666666669</c:v>
                </c:pt>
                <c:pt idx="580">
                  <c:v>25.231000000000005</c:v>
                </c:pt>
                <c:pt idx="581">
                  <c:v>25.2105</c:v>
                </c:pt>
                <c:pt idx="582">
                  <c:v>25.206291666666669</c:v>
                </c:pt>
                <c:pt idx="583">
                  <c:v>25.18641666666667</c:v>
                </c:pt>
                <c:pt idx="584">
                  <c:v>25.412458333333337</c:v>
                </c:pt>
                <c:pt idx="585">
                  <c:v>25.642916666666665</c:v>
                </c:pt>
                <c:pt idx="586">
                  <c:v>25.801208333333324</c:v>
                </c:pt>
                <c:pt idx="587">
                  <c:v>26.093708333333339</c:v>
                </c:pt>
                <c:pt idx="588">
                  <c:v>25.967458333333326</c:v>
                </c:pt>
                <c:pt idx="589">
                  <c:v>25.671166666666668</c:v>
                </c:pt>
                <c:pt idx="590">
                  <c:v>25.489041666666669</c:v>
                </c:pt>
                <c:pt idx="591">
                  <c:v>25.24633333333334</c:v>
                </c:pt>
                <c:pt idx="592">
                  <c:v>25.028958333333332</c:v>
                </c:pt>
                <c:pt idx="593">
                  <c:v>24.380291666666665</c:v>
                </c:pt>
                <c:pt idx="594">
                  <c:v>24.376458333333332</c:v>
                </c:pt>
                <c:pt idx="595">
                  <c:v>24.146916666666669</c:v>
                </c:pt>
                <c:pt idx="596">
                  <c:v>24.010166666666667</c:v>
                </c:pt>
                <c:pt idx="597">
                  <c:v>24.316041666666653</c:v>
                </c:pt>
                <c:pt idx="598">
                  <c:v>24.734500000000008</c:v>
                </c:pt>
                <c:pt idx="599">
                  <c:v>25.178041666666669</c:v>
                </c:pt>
                <c:pt idx="600">
                  <c:v>25.533750000000001</c:v>
                </c:pt>
                <c:pt idx="601">
                  <c:v>25.785166666666665</c:v>
                </c:pt>
                <c:pt idx="602">
                  <c:v>25.837541666666656</c:v>
                </c:pt>
                <c:pt idx="603">
                  <c:v>25.967708333333324</c:v>
                </c:pt>
                <c:pt idx="604">
                  <c:v>25.724291666666659</c:v>
                </c:pt>
                <c:pt idx="605">
                  <c:v>25.894416666666661</c:v>
                </c:pt>
                <c:pt idx="606">
                  <c:v>25.922916666666662</c:v>
                </c:pt>
                <c:pt idx="607">
                  <c:v>25.716333333333335</c:v>
                </c:pt>
                <c:pt idx="608">
                  <c:v>26.090166666666665</c:v>
                </c:pt>
                <c:pt idx="609">
                  <c:v>25.890708333333336</c:v>
                </c:pt>
                <c:pt idx="610">
                  <c:v>25.878374999999995</c:v>
                </c:pt>
                <c:pt idx="611">
                  <c:v>25.736374999999995</c:v>
                </c:pt>
                <c:pt idx="612">
                  <c:v>25.984333333333336</c:v>
                </c:pt>
                <c:pt idx="613">
                  <c:v>25.975958333333335</c:v>
                </c:pt>
                <c:pt idx="614">
                  <c:v>26.183333333333341</c:v>
                </c:pt>
                <c:pt idx="615">
                  <c:v>26.215541666666667</c:v>
                </c:pt>
                <c:pt idx="616">
                  <c:v>25.947166666666661</c:v>
                </c:pt>
                <c:pt idx="617">
                  <c:v>25.703916666666668</c:v>
                </c:pt>
                <c:pt idx="618">
                  <c:v>25.602333333333338</c:v>
                </c:pt>
                <c:pt idx="619">
                  <c:v>25.505208333333339</c:v>
                </c:pt>
                <c:pt idx="620">
                  <c:v>25.582583333333332</c:v>
                </c:pt>
                <c:pt idx="621">
                  <c:v>25.517416666666673</c:v>
                </c:pt>
                <c:pt idx="622">
                  <c:v>25.48104166666667</c:v>
                </c:pt>
                <c:pt idx="623">
                  <c:v>25.818249999999992</c:v>
                </c:pt>
                <c:pt idx="624">
                  <c:v>26.314041666666672</c:v>
                </c:pt>
                <c:pt idx="625">
                  <c:v>26.256333333333334</c:v>
                </c:pt>
                <c:pt idx="626">
                  <c:v>26.729666666666674</c:v>
                </c:pt>
                <c:pt idx="627">
                  <c:v>26.982208333333336</c:v>
                </c:pt>
                <c:pt idx="628">
                  <c:v>26.785708333333332</c:v>
                </c:pt>
                <c:pt idx="629">
                  <c:v>26.695555555555558</c:v>
                </c:pt>
                <c:pt idx="630">
                  <c:v>26.29216666666667</c:v>
                </c:pt>
                <c:pt idx="631">
                  <c:v>26.28433333333334</c:v>
                </c:pt>
                <c:pt idx="632">
                  <c:v>26.422875000000005</c:v>
                </c:pt>
                <c:pt idx="633">
                  <c:v>26.320875000000001</c:v>
                </c:pt>
                <c:pt idx="634">
                  <c:v>26.337374999999998</c:v>
                </c:pt>
                <c:pt idx="635">
                  <c:v>25.951041666666658</c:v>
                </c:pt>
                <c:pt idx="636">
                  <c:v>25.695624999999993</c:v>
                </c:pt>
                <c:pt idx="637">
                  <c:v>25.222250000000003</c:v>
                </c:pt>
                <c:pt idx="638">
                  <c:v>25.218749999999996</c:v>
                </c:pt>
                <c:pt idx="639">
                  <c:v>25.388999999999999</c:v>
                </c:pt>
                <c:pt idx="640">
                  <c:v>25.191291666666668</c:v>
                </c:pt>
                <c:pt idx="641">
                  <c:v>25.07020833333333</c:v>
                </c:pt>
                <c:pt idx="642">
                  <c:v>25.041458333333328</c:v>
                </c:pt>
                <c:pt idx="643">
                  <c:v>24.963875000000002</c:v>
                </c:pt>
                <c:pt idx="644">
                  <c:v>25.254416666666671</c:v>
                </c:pt>
                <c:pt idx="645">
                  <c:v>25.934999999999992</c:v>
                </c:pt>
                <c:pt idx="646">
                  <c:v>26.39029166666667</c:v>
                </c:pt>
                <c:pt idx="647">
                  <c:v>26.602500000000003</c:v>
                </c:pt>
                <c:pt idx="648">
                  <c:v>26.826291666666663</c:v>
                </c:pt>
                <c:pt idx="649">
                  <c:v>26.162333333333326</c:v>
                </c:pt>
                <c:pt idx="650">
                  <c:v>26.505499999999998</c:v>
                </c:pt>
                <c:pt idx="651">
                  <c:v>26.483583333333332</c:v>
                </c:pt>
                <c:pt idx="652">
                  <c:v>26.545333333333332</c:v>
                </c:pt>
                <c:pt idx="653">
                  <c:v>26.654916666666669</c:v>
                </c:pt>
                <c:pt idx="654">
                  <c:v>26.687666666666662</c:v>
                </c:pt>
                <c:pt idx="655">
                  <c:v>26.778166666666674</c:v>
                </c:pt>
                <c:pt idx="656">
                  <c:v>26.634916666666665</c:v>
                </c:pt>
                <c:pt idx="657">
                  <c:v>26.574208333333331</c:v>
                </c:pt>
                <c:pt idx="658">
                  <c:v>26.557374999999997</c:v>
                </c:pt>
                <c:pt idx="659">
                  <c:v>26.325083333333335</c:v>
                </c:pt>
                <c:pt idx="660">
                  <c:v>26.114374999999999</c:v>
                </c:pt>
                <c:pt idx="661">
                  <c:v>25.866416666666666</c:v>
                </c:pt>
                <c:pt idx="662">
                  <c:v>26.154583333333335</c:v>
                </c:pt>
                <c:pt idx="663">
                  <c:v>26.402583333333325</c:v>
                </c:pt>
                <c:pt idx="664">
                  <c:v>26.565583333333333</c:v>
                </c:pt>
                <c:pt idx="665">
                  <c:v>26.113916666666668</c:v>
                </c:pt>
                <c:pt idx="666">
                  <c:v>26.016166666666667</c:v>
                </c:pt>
                <c:pt idx="667">
                  <c:v>25.979541666666666</c:v>
                </c:pt>
                <c:pt idx="668">
                  <c:v>26.378541666666663</c:v>
                </c:pt>
                <c:pt idx="669">
                  <c:v>26.431125000000005</c:v>
                </c:pt>
                <c:pt idx="670">
                  <c:v>26.292541666666668</c:v>
                </c:pt>
                <c:pt idx="671">
                  <c:v>26.231833333333331</c:v>
                </c:pt>
                <c:pt idx="672">
                  <c:v>26.309000000000008</c:v>
                </c:pt>
                <c:pt idx="673">
                  <c:v>25.922875000000001</c:v>
                </c:pt>
                <c:pt idx="674">
                  <c:v>26.248374999999999</c:v>
                </c:pt>
                <c:pt idx="675">
                  <c:v>26.398250000000001</c:v>
                </c:pt>
                <c:pt idx="676">
                  <c:v>26.341625000000004</c:v>
                </c:pt>
                <c:pt idx="677">
                  <c:v>26.317125000000004</c:v>
                </c:pt>
                <c:pt idx="678">
                  <c:v>25.736083333333337</c:v>
                </c:pt>
                <c:pt idx="679">
                  <c:v>25.923041666666666</c:v>
                </c:pt>
                <c:pt idx="680">
                  <c:v>26.280333333333321</c:v>
                </c:pt>
                <c:pt idx="681">
                  <c:v>26.487958333333335</c:v>
                </c:pt>
                <c:pt idx="682">
                  <c:v>26.75729166666666</c:v>
                </c:pt>
                <c:pt idx="683">
                  <c:v>26.961625000000009</c:v>
                </c:pt>
                <c:pt idx="684">
                  <c:v>26.941416666666669</c:v>
                </c:pt>
                <c:pt idx="685">
                  <c:v>26.87991666666667</c:v>
                </c:pt>
                <c:pt idx="686">
                  <c:v>26.626291666666674</c:v>
                </c:pt>
                <c:pt idx="687">
                  <c:v>26.618166666666653</c:v>
                </c:pt>
                <c:pt idx="688">
                  <c:v>26.847333333333339</c:v>
                </c:pt>
                <c:pt idx="689">
                  <c:v>27.060041666666667</c:v>
                </c:pt>
                <c:pt idx="690">
                  <c:v>27.034833333333339</c:v>
                </c:pt>
                <c:pt idx="691">
                  <c:v>26.985583333333338</c:v>
                </c:pt>
                <c:pt idx="692">
                  <c:v>26.806083333333333</c:v>
                </c:pt>
                <c:pt idx="693">
                  <c:v>26.691333333333329</c:v>
                </c:pt>
                <c:pt idx="694">
                  <c:v>26.867000000000004</c:v>
                </c:pt>
                <c:pt idx="695">
                  <c:v>27.026708333333332</c:v>
                </c:pt>
                <c:pt idx="696">
                  <c:v>27.301458333333333</c:v>
                </c:pt>
                <c:pt idx="697">
                  <c:v>27.051208333333335</c:v>
                </c:pt>
                <c:pt idx="698">
                  <c:v>27.236083333333337</c:v>
                </c:pt>
                <c:pt idx="699">
                  <c:v>27.13366666666667</c:v>
                </c:pt>
                <c:pt idx="700">
                  <c:v>27.21104166666667</c:v>
                </c:pt>
                <c:pt idx="701">
                  <c:v>27.023041666666671</c:v>
                </c:pt>
                <c:pt idx="702">
                  <c:v>27.039208333333335</c:v>
                </c:pt>
                <c:pt idx="703">
                  <c:v>27.166416666666667</c:v>
                </c:pt>
                <c:pt idx="704">
                  <c:v>27.370500000000003</c:v>
                </c:pt>
                <c:pt idx="705">
                  <c:v>27.465666666666664</c:v>
                </c:pt>
                <c:pt idx="706">
                  <c:v>27.132416666666668</c:v>
                </c:pt>
                <c:pt idx="707">
                  <c:v>27.680846153846158</c:v>
                </c:pt>
                <c:pt idx="708">
                  <c:v>27.378416666666666</c:v>
                </c:pt>
                <c:pt idx="709">
                  <c:v>27.674333333333337</c:v>
                </c:pt>
                <c:pt idx="710">
                  <c:v>27.661250000000006</c:v>
                </c:pt>
                <c:pt idx="711">
                  <c:v>27.764749999999996</c:v>
                </c:pt>
                <c:pt idx="712">
                  <c:v>27.768291666666659</c:v>
                </c:pt>
                <c:pt idx="713">
                  <c:v>27.563375000000004</c:v>
                </c:pt>
                <c:pt idx="714">
                  <c:v>27.95112499999999</c:v>
                </c:pt>
                <c:pt idx="715">
                  <c:v>28.437000000000001</c:v>
                </c:pt>
                <c:pt idx="716">
                  <c:v>28.337458333333327</c:v>
                </c:pt>
                <c:pt idx="717">
                  <c:v>28.00291666666666</c:v>
                </c:pt>
                <c:pt idx="718">
                  <c:v>27.439750000000007</c:v>
                </c:pt>
                <c:pt idx="719">
                  <c:v>27.415416666666662</c:v>
                </c:pt>
                <c:pt idx="720">
                  <c:v>27.579875000000001</c:v>
                </c:pt>
                <c:pt idx="721">
                  <c:v>27.52204166666667</c:v>
                </c:pt>
                <c:pt idx="722">
                  <c:v>27.633208333333332</c:v>
                </c:pt>
                <c:pt idx="723">
                  <c:v>27.583708333333337</c:v>
                </c:pt>
                <c:pt idx="724">
                  <c:v>27.322583333333331</c:v>
                </c:pt>
                <c:pt idx="725">
                  <c:v>27.730916666666669</c:v>
                </c:pt>
                <c:pt idx="726">
                  <c:v>27.710916666666662</c:v>
                </c:pt>
                <c:pt idx="727">
                  <c:v>28.024666666666665</c:v>
                </c:pt>
                <c:pt idx="728">
                  <c:v>28.375499999999999</c:v>
                </c:pt>
                <c:pt idx="729">
                  <c:v>28.65658333333333</c:v>
                </c:pt>
                <c:pt idx="730">
                  <c:v>27.911958333333335</c:v>
                </c:pt>
                <c:pt idx="731">
                  <c:v>27.587583333333345</c:v>
                </c:pt>
                <c:pt idx="732">
                  <c:v>27.480791666666665</c:v>
                </c:pt>
                <c:pt idx="733">
                  <c:v>27.31679166666666</c:v>
                </c:pt>
                <c:pt idx="734">
                  <c:v>27.851749999999999</c:v>
                </c:pt>
                <c:pt idx="735">
                  <c:v>28.267541666666663</c:v>
                </c:pt>
                <c:pt idx="736">
                  <c:v>28.262791666666672</c:v>
                </c:pt>
                <c:pt idx="737">
                  <c:v>27.563500000000005</c:v>
                </c:pt>
                <c:pt idx="738">
                  <c:v>28.316874999999996</c:v>
                </c:pt>
                <c:pt idx="739">
                  <c:v>28.460499999999996</c:v>
                </c:pt>
                <c:pt idx="740">
                  <c:v>28.068666666666669</c:v>
                </c:pt>
                <c:pt idx="741">
                  <c:v>28.007333333333335</c:v>
                </c:pt>
                <c:pt idx="742">
                  <c:v>28.263791666666666</c:v>
                </c:pt>
                <c:pt idx="743">
                  <c:v>28.012625</c:v>
                </c:pt>
                <c:pt idx="744">
                  <c:v>28.11558333333333</c:v>
                </c:pt>
                <c:pt idx="745">
                  <c:v>27.612999999999996</c:v>
                </c:pt>
                <c:pt idx="746">
                  <c:v>26.712166666666672</c:v>
                </c:pt>
                <c:pt idx="747">
                  <c:v>26.822833333333335</c:v>
                </c:pt>
                <c:pt idx="748">
                  <c:v>26.341874999999998</c:v>
                </c:pt>
                <c:pt idx="749">
                  <c:v>27.277708333333333</c:v>
                </c:pt>
                <c:pt idx="750">
                  <c:v>27.359041666666666</c:v>
                </c:pt>
                <c:pt idx="751">
                  <c:v>26.891375</c:v>
                </c:pt>
                <c:pt idx="752">
                  <c:v>26.916041666666672</c:v>
                </c:pt>
                <c:pt idx="753">
                  <c:v>27.636916666666668</c:v>
                </c:pt>
                <c:pt idx="754">
                  <c:v>28.31679166666666</c:v>
                </c:pt>
                <c:pt idx="755">
                  <c:v>28.299624999999995</c:v>
                </c:pt>
                <c:pt idx="756">
                  <c:v>27.686333333333337</c:v>
                </c:pt>
                <c:pt idx="757">
                  <c:v>27.949583333333333</c:v>
                </c:pt>
                <c:pt idx="758">
                  <c:v>28.581916666666668</c:v>
                </c:pt>
                <c:pt idx="759">
                  <c:v>28.551874999999999</c:v>
                </c:pt>
                <c:pt idx="760">
                  <c:v>28.292374999999993</c:v>
                </c:pt>
                <c:pt idx="761">
                  <c:v>28.167624999999997</c:v>
                </c:pt>
                <c:pt idx="762">
                  <c:v>28.320499999999999</c:v>
                </c:pt>
                <c:pt idx="763">
                  <c:v>28.234249999999992</c:v>
                </c:pt>
                <c:pt idx="764">
                  <c:v>28.234541666666662</c:v>
                </c:pt>
                <c:pt idx="765">
                  <c:v>29.269666666666655</c:v>
                </c:pt>
                <c:pt idx="766">
                  <c:v>28.114541666666657</c:v>
                </c:pt>
                <c:pt idx="767">
                  <c:v>27.342666666666673</c:v>
                </c:pt>
                <c:pt idx="768">
                  <c:v>28.154874999999993</c:v>
                </c:pt>
                <c:pt idx="769">
                  <c:v>28.370874999999998</c:v>
                </c:pt>
                <c:pt idx="770">
                  <c:v>28.308250000000005</c:v>
                </c:pt>
                <c:pt idx="771">
                  <c:v>28.49829166666667</c:v>
                </c:pt>
                <c:pt idx="772">
                  <c:v>27.411625000000001</c:v>
                </c:pt>
                <c:pt idx="773">
                  <c:v>27.731791666666663</c:v>
                </c:pt>
                <c:pt idx="774">
                  <c:v>27.945291666666666</c:v>
                </c:pt>
                <c:pt idx="775">
                  <c:v>27.207958333333337</c:v>
                </c:pt>
                <c:pt idx="776">
                  <c:v>26.463958333333327</c:v>
                </c:pt>
                <c:pt idx="777">
                  <c:v>27.371375</c:v>
                </c:pt>
                <c:pt idx="778">
                  <c:v>26.395958333333336</c:v>
                </c:pt>
                <c:pt idx="779">
                  <c:v>25.899000000000004</c:v>
                </c:pt>
                <c:pt idx="780">
                  <c:v>24.931958333333338</c:v>
                </c:pt>
                <c:pt idx="781">
                  <c:v>24.917208333333331</c:v>
                </c:pt>
                <c:pt idx="782">
                  <c:v>24.542083333333334</c:v>
                </c:pt>
                <c:pt idx="783">
                  <c:v>25.143041666666665</c:v>
                </c:pt>
                <c:pt idx="784">
                  <c:v>26.10704166666666</c:v>
                </c:pt>
                <c:pt idx="785">
                  <c:v>26.959541666666667</c:v>
                </c:pt>
                <c:pt idx="786">
                  <c:v>25.710583333333336</c:v>
                </c:pt>
                <c:pt idx="787">
                  <c:v>25.775291666666671</c:v>
                </c:pt>
                <c:pt idx="788">
                  <c:v>26.820041666666672</c:v>
                </c:pt>
                <c:pt idx="789">
                  <c:v>26.606249999999999</c:v>
                </c:pt>
                <c:pt idx="790">
                  <c:v>25.550166666666666</c:v>
                </c:pt>
                <c:pt idx="791">
                  <c:v>25.214833333333342</c:v>
                </c:pt>
                <c:pt idx="792">
                  <c:v>24.819166666666675</c:v>
                </c:pt>
                <c:pt idx="793">
                  <c:v>25.48266666666666</c:v>
                </c:pt>
                <c:pt idx="794">
                  <c:v>25.740333333333339</c:v>
                </c:pt>
                <c:pt idx="795">
                  <c:v>25.663166666666669</c:v>
                </c:pt>
                <c:pt idx="796">
                  <c:v>25.615208333333328</c:v>
                </c:pt>
                <c:pt idx="797">
                  <c:v>25.409541666666659</c:v>
                </c:pt>
                <c:pt idx="798">
                  <c:v>26.029750000000003</c:v>
                </c:pt>
                <c:pt idx="799">
                  <c:v>26.203458333333341</c:v>
                </c:pt>
                <c:pt idx="800">
                  <c:v>25.995625</c:v>
                </c:pt>
                <c:pt idx="801">
                  <c:v>26.859583333333337</c:v>
                </c:pt>
                <c:pt idx="802">
                  <c:v>27.437458333333336</c:v>
                </c:pt>
                <c:pt idx="803">
                  <c:v>27.687416666666664</c:v>
                </c:pt>
                <c:pt idx="804">
                  <c:v>26.375428571428575</c:v>
                </c:pt>
                <c:pt idx="805">
                  <c:v>23.164083333333334</c:v>
                </c:pt>
                <c:pt idx="806">
                  <c:v>23.464958333333339</c:v>
                </c:pt>
                <c:pt idx="807">
                  <c:v>23.032875000000001</c:v>
                </c:pt>
                <c:pt idx="808">
                  <c:v>23.053041666666662</c:v>
                </c:pt>
                <c:pt idx="809">
                  <c:v>22.709125</c:v>
                </c:pt>
                <c:pt idx="810">
                  <c:v>22.513291666666664</c:v>
                </c:pt>
                <c:pt idx="811">
                  <c:v>21.982958333333332</c:v>
                </c:pt>
                <c:pt idx="812">
                  <c:v>22.08645833333334</c:v>
                </c:pt>
                <c:pt idx="813">
                  <c:v>22.170583333333337</c:v>
                </c:pt>
                <c:pt idx="814">
                  <c:v>21.823666666666668</c:v>
                </c:pt>
                <c:pt idx="815">
                  <c:v>22.194083333333328</c:v>
                </c:pt>
                <c:pt idx="816">
                  <c:v>21.958833333333331</c:v>
                </c:pt>
                <c:pt idx="817">
                  <c:v>22.521166666666669</c:v>
                </c:pt>
                <c:pt idx="818">
                  <c:v>22.521041666666662</c:v>
                </c:pt>
                <c:pt idx="819">
                  <c:v>22.689208333333337</c:v>
                </c:pt>
                <c:pt idx="820">
                  <c:v>22.561125000000004</c:v>
                </c:pt>
                <c:pt idx="821">
                  <c:v>22.824916666666667</c:v>
                </c:pt>
                <c:pt idx="822">
                  <c:v>23.016333333333339</c:v>
                </c:pt>
                <c:pt idx="823">
                  <c:v>23.384666666666675</c:v>
                </c:pt>
                <c:pt idx="824">
                  <c:v>23.412541666666673</c:v>
                </c:pt>
                <c:pt idx="825">
                  <c:v>23.044208333333341</c:v>
                </c:pt>
                <c:pt idx="826">
                  <c:v>22.936166666666676</c:v>
                </c:pt>
                <c:pt idx="827">
                  <c:v>23.288250000000005</c:v>
                </c:pt>
                <c:pt idx="828">
                  <c:v>23.316291666666672</c:v>
                </c:pt>
                <c:pt idx="829">
                  <c:v>23.140000000000011</c:v>
                </c:pt>
                <c:pt idx="830">
                  <c:v>23.344375000000003</c:v>
                </c:pt>
                <c:pt idx="831">
                  <c:v>23.056249999999995</c:v>
                </c:pt>
                <c:pt idx="832">
                  <c:v>22.561125000000001</c:v>
                </c:pt>
                <c:pt idx="833">
                  <c:v>22.944708333333327</c:v>
                </c:pt>
                <c:pt idx="834">
                  <c:v>23.016750000000002</c:v>
                </c:pt>
                <c:pt idx="835">
                  <c:v>23.000708333333332</c:v>
                </c:pt>
                <c:pt idx="836">
                  <c:v>22.856541666666661</c:v>
                </c:pt>
                <c:pt idx="837">
                  <c:v>22.605583333333332</c:v>
                </c:pt>
                <c:pt idx="838">
                  <c:v>22.079083333333333</c:v>
                </c:pt>
                <c:pt idx="839">
                  <c:v>21.895291666666669</c:v>
                </c:pt>
                <c:pt idx="840">
                  <c:v>22.246125000000003</c:v>
                </c:pt>
                <c:pt idx="841">
                  <c:v>22.066166666666664</c:v>
                </c:pt>
                <c:pt idx="842">
                  <c:v>22.528958333333321</c:v>
                </c:pt>
                <c:pt idx="843">
                  <c:v>22.405583333333336</c:v>
                </c:pt>
                <c:pt idx="844">
                  <c:v>22.405333333333335</c:v>
                </c:pt>
                <c:pt idx="845">
                  <c:v>22.297666666666668</c:v>
                </c:pt>
                <c:pt idx="846">
                  <c:v>22.146166666666673</c:v>
                </c:pt>
                <c:pt idx="847">
                  <c:v>22.317833333333336</c:v>
                </c:pt>
                <c:pt idx="848">
                  <c:v>21.684125000000005</c:v>
                </c:pt>
                <c:pt idx="849">
                  <c:v>22.15025</c:v>
                </c:pt>
                <c:pt idx="850">
                  <c:v>22.680833333333329</c:v>
                </c:pt>
                <c:pt idx="851">
                  <c:v>22.764791666666667</c:v>
                </c:pt>
                <c:pt idx="852">
                  <c:v>22.565041666666669</c:v>
                </c:pt>
                <c:pt idx="853">
                  <c:v>22.517083333333336</c:v>
                </c:pt>
                <c:pt idx="854">
                  <c:v>22.768499999999992</c:v>
                </c:pt>
                <c:pt idx="855">
                  <c:v>23.15666666666667</c:v>
                </c:pt>
                <c:pt idx="856">
                  <c:v>23.096166666666676</c:v>
                </c:pt>
                <c:pt idx="857">
                  <c:v>23.124000000000009</c:v>
                </c:pt>
                <c:pt idx="858">
                  <c:v>23.164000000000012</c:v>
                </c:pt>
                <c:pt idx="859">
                  <c:v>23.124125000000006</c:v>
                </c:pt>
                <c:pt idx="860">
                  <c:v>22.461000000000002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39-4D50-A7FD-1A45A6BB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42568"/>
        <c:axId val="499644208"/>
      </c:lineChart>
      <c:dateAx>
        <c:axId val="499642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4208"/>
        <c:crosses val="autoZero"/>
        <c:auto val="1"/>
        <c:lblOffset val="100"/>
        <c:baseTimeUnit val="days"/>
      </c:dateAx>
      <c:valAx>
        <c:axId val="499644208"/>
        <c:scaling>
          <c:orientation val="minMax"/>
          <c:min val="1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99642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635E9-F216-4352-B38A-D1CC39674D9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6F8A34D-38FD-4A3A-A76B-B05E754D71D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Conservación de las comunidades de corales en la RMG</a:t>
          </a:r>
        </a:p>
      </dgm:t>
    </dgm:pt>
    <dgm:pt modelId="{5FFDEB0E-03D8-4E56-BF51-D1B23FADE69D}" type="parTrans" cxnId="{122C4F92-2CED-46D8-8E37-03150E2E722F}">
      <dgm:prSet/>
      <dgm:spPr/>
      <dgm:t>
        <a:bodyPr/>
        <a:lstStyle/>
        <a:p>
          <a:endParaRPr lang="es-ES" sz="1800"/>
        </a:p>
      </dgm:t>
    </dgm:pt>
    <dgm:pt modelId="{66524688-D6C1-4BD3-A538-AE6CE00B154D}" type="sibTrans" cxnId="{122C4F92-2CED-46D8-8E37-03150E2E722F}">
      <dgm:prSet/>
      <dgm:spPr/>
      <dgm:t>
        <a:bodyPr/>
        <a:lstStyle/>
        <a:p>
          <a:endParaRPr lang="es-ES" sz="1800"/>
        </a:p>
      </dgm:t>
    </dgm:pt>
    <dgm:pt modelId="{79FF3361-4642-41C2-BDF1-721F80BE6C30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Estado actual de los corales en la RMG</a:t>
          </a:r>
          <a:endParaRPr lang="es-ES" sz="1200" dirty="0">
            <a:solidFill>
              <a:schemeClr val="tx1"/>
            </a:solidFill>
          </a:endParaRPr>
        </a:p>
      </dgm:t>
    </dgm:pt>
    <dgm:pt modelId="{AD450AC9-1A5D-4A99-B2A7-C21F52496FA5}" type="parTrans" cxnId="{23D0F015-26CF-40AF-8580-663736C12955}">
      <dgm:prSet/>
      <dgm:spPr/>
      <dgm:t>
        <a:bodyPr/>
        <a:lstStyle/>
        <a:p>
          <a:endParaRPr lang="es-ES" sz="1800"/>
        </a:p>
      </dgm:t>
    </dgm:pt>
    <dgm:pt modelId="{B4394433-F025-4976-954D-B1036AAD52D2}" type="sibTrans" cxnId="{23D0F015-26CF-40AF-8580-663736C12955}">
      <dgm:prSet/>
      <dgm:spPr/>
      <dgm:t>
        <a:bodyPr/>
        <a:lstStyle/>
        <a:p>
          <a:endParaRPr lang="es-ES" sz="1800"/>
        </a:p>
      </dgm:t>
    </dgm:pt>
    <dgm:pt modelId="{30837348-C79C-478A-9CA3-CFC6D1692BB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Identificar sitios permanentes de monitoreo a largo plazo </a:t>
          </a:r>
          <a:endParaRPr lang="es-ES" sz="1200" dirty="0">
            <a:solidFill>
              <a:schemeClr val="tx1"/>
            </a:solidFill>
          </a:endParaRPr>
        </a:p>
      </dgm:t>
    </dgm:pt>
    <dgm:pt modelId="{77889AF5-8B65-45C1-8062-3F89EAB76945}" type="parTrans" cxnId="{A258BB01-5D42-4493-9D73-CFF0D229F9F9}">
      <dgm:prSet/>
      <dgm:spPr/>
      <dgm:t>
        <a:bodyPr/>
        <a:lstStyle/>
        <a:p>
          <a:endParaRPr lang="es-ES" sz="1800"/>
        </a:p>
      </dgm:t>
    </dgm:pt>
    <dgm:pt modelId="{6ABF4226-8CEB-43B3-90B1-A58D882A5EBD}" type="sibTrans" cxnId="{A258BB01-5D42-4493-9D73-CFF0D229F9F9}">
      <dgm:prSet/>
      <dgm:spPr/>
      <dgm:t>
        <a:bodyPr/>
        <a:lstStyle/>
        <a:p>
          <a:endParaRPr lang="es-ES" sz="1800"/>
        </a:p>
      </dgm:t>
    </dgm:pt>
    <dgm:pt modelId="{925E7C06-B8D6-497A-9AA4-E98D328995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Protocolos para Restauración de áreas priorizadas</a:t>
          </a:r>
          <a:endParaRPr lang="es-ES" sz="1200" dirty="0">
            <a:solidFill>
              <a:schemeClr val="tx1"/>
            </a:solidFill>
          </a:endParaRPr>
        </a:p>
      </dgm:t>
    </dgm:pt>
    <dgm:pt modelId="{EEAE3CC3-CC65-4922-B3AB-479BAF3FDCC7}" type="parTrans" cxnId="{2997D8EC-EAF5-4CF4-B49E-04ACA129BA87}">
      <dgm:prSet/>
      <dgm:spPr/>
      <dgm:t>
        <a:bodyPr/>
        <a:lstStyle/>
        <a:p>
          <a:endParaRPr lang="es-ES" sz="1800"/>
        </a:p>
      </dgm:t>
    </dgm:pt>
    <dgm:pt modelId="{8F817BF4-ED65-49C7-9896-FCE61412FE14}" type="sibTrans" cxnId="{2997D8EC-EAF5-4CF4-B49E-04ACA129BA87}">
      <dgm:prSet/>
      <dgm:spPr/>
      <dgm:t>
        <a:bodyPr/>
        <a:lstStyle/>
        <a:p>
          <a:endParaRPr lang="es-ES" sz="1800"/>
        </a:p>
      </dgm:t>
    </dgm:pt>
    <dgm:pt modelId="{BC1B1BCB-F6C7-4319-A415-0158760B896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Identificación y manejo de especies con potencial comportamiento invasor</a:t>
          </a:r>
        </a:p>
      </dgm:t>
    </dgm:pt>
    <dgm:pt modelId="{8A49AE24-7402-4FD7-9A1C-BB1763ABD2E7}" type="parTrans" cxnId="{B203F4DE-7A54-4436-9FC0-02E3F5E67E5E}">
      <dgm:prSet/>
      <dgm:spPr/>
      <dgm:t>
        <a:bodyPr/>
        <a:lstStyle/>
        <a:p>
          <a:endParaRPr lang="es-ES" sz="1800"/>
        </a:p>
      </dgm:t>
    </dgm:pt>
    <dgm:pt modelId="{026877A5-D5C5-437B-B084-638C0BF797B9}" type="sibTrans" cxnId="{B203F4DE-7A54-4436-9FC0-02E3F5E67E5E}">
      <dgm:prSet/>
      <dgm:spPr/>
      <dgm:t>
        <a:bodyPr/>
        <a:lstStyle/>
        <a:p>
          <a:endParaRPr lang="es-ES" sz="1800"/>
        </a:p>
      </dgm:t>
    </dgm:pt>
    <dgm:pt modelId="{28411637-C9F9-423C-B8CD-15E5C74878D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Incrementar conocimiento y conciencia en la comunidad y usuarios</a:t>
          </a:r>
          <a:endParaRPr lang="es-ES" sz="1200" dirty="0">
            <a:solidFill>
              <a:schemeClr val="tx1"/>
            </a:solidFill>
          </a:endParaRPr>
        </a:p>
      </dgm:t>
    </dgm:pt>
    <dgm:pt modelId="{D851FF10-EDC5-4072-9BF2-F7E409B5CCCF}" type="parTrans" cxnId="{E6DFA538-4329-40E3-AFCE-70E709507A97}">
      <dgm:prSet/>
      <dgm:spPr/>
      <dgm:t>
        <a:bodyPr/>
        <a:lstStyle/>
        <a:p>
          <a:endParaRPr lang="es-ES" sz="1800"/>
        </a:p>
      </dgm:t>
    </dgm:pt>
    <dgm:pt modelId="{F01310B9-375F-47D7-BAE7-8C326DDF7664}" type="sibTrans" cxnId="{E6DFA538-4329-40E3-AFCE-70E709507A97}">
      <dgm:prSet/>
      <dgm:spPr/>
      <dgm:t>
        <a:bodyPr/>
        <a:lstStyle/>
        <a:p>
          <a:endParaRPr lang="es-ES" sz="1800"/>
        </a:p>
      </dgm:t>
    </dgm:pt>
    <dgm:pt modelId="{B4A91CA1-BD5A-47C6-8A90-9FF80732FBB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Minimizar los estresores antropogénicos </a:t>
          </a:r>
          <a:endParaRPr lang="es-ES" sz="1200" dirty="0">
            <a:solidFill>
              <a:schemeClr val="tx1"/>
            </a:solidFill>
          </a:endParaRPr>
        </a:p>
      </dgm:t>
    </dgm:pt>
    <dgm:pt modelId="{7E800EB6-C69E-4A9D-B60D-F625F3CD7C9C}" type="parTrans" cxnId="{929A5DAE-6ECF-4330-8E89-46AB21C151F6}">
      <dgm:prSet/>
      <dgm:spPr/>
      <dgm:t>
        <a:bodyPr/>
        <a:lstStyle/>
        <a:p>
          <a:endParaRPr lang="es-ES" sz="1800"/>
        </a:p>
      </dgm:t>
    </dgm:pt>
    <dgm:pt modelId="{18D25458-C76A-4363-9BBD-DA2D4373486C}" type="sibTrans" cxnId="{929A5DAE-6ECF-4330-8E89-46AB21C151F6}">
      <dgm:prSet/>
      <dgm:spPr/>
      <dgm:t>
        <a:bodyPr/>
        <a:lstStyle/>
        <a:p>
          <a:endParaRPr lang="es-ES" sz="1800"/>
        </a:p>
      </dgm:t>
    </dgm:pt>
    <dgm:pt modelId="{3371803C-D4CB-4222-956A-E1132E72D5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Trabajo articulado con investigaciones a nivel local y Regional</a:t>
          </a:r>
        </a:p>
      </dgm:t>
    </dgm:pt>
    <dgm:pt modelId="{62C31CE5-E035-481A-9850-964F1324EC6D}" type="parTrans" cxnId="{C535A831-0C43-4F17-997C-CC6DC9F07999}">
      <dgm:prSet/>
      <dgm:spPr/>
      <dgm:t>
        <a:bodyPr/>
        <a:lstStyle/>
        <a:p>
          <a:endParaRPr lang="es-ES"/>
        </a:p>
      </dgm:t>
    </dgm:pt>
    <dgm:pt modelId="{5E3A1887-0F58-403D-A08F-A4B294B99FD6}" type="sibTrans" cxnId="{C535A831-0C43-4F17-997C-CC6DC9F07999}">
      <dgm:prSet/>
      <dgm:spPr/>
      <dgm:t>
        <a:bodyPr/>
        <a:lstStyle/>
        <a:p>
          <a:endParaRPr lang="es-ES"/>
        </a:p>
      </dgm:t>
    </dgm:pt>
    <dgm:pt modelId="{C00BA314-DBAB-4318-9FBF-7C217406572D}" type="pres">
      <dgm:prSet presAssocID="{8F3635E9-F216-4352-B38A-D1CC39674D9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8FC790-8645-412F-81E4-B5383875E9EB}" type="pres">
      <dgm:prSet presAssocID="{E6F8A34D-38FD-4A3A-A76B-B05E754D71DC}" presName="hierRoot1" presStyleCnt="0">
        <dgm:presLayoutVars>
          <dgm:hierBranch val="init"/>
        </dgm:presLayoutVars>
      </dgm:prSet>
      <dgm:spPr/>
    </dgm:pt>
    <dgm:pt modelId="{7609DEDF-A6AD-4067-B138-507D4089492A}" type="pres">
      <dgm:prSet presAssocID="{E6F8A34D-38FD-4A3A-A76B-B05E754D71DC}" presName="rootComposite1" presStyleCnt="0"/>
      <dgm:spPr/>
    </dgm:pt>
    <dgm:pt modelId="{45AA0C9D-A151-4318-9308-3D92109FD805}" type="pres">
      <dgm:prSet presAssocID="{E6F8A34D-38FD-4A3A-A76B-B05E754D71D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2C63B-B7B6-4253-A7DD-6E7A1C176564}" type="pres">
      <dgm:prSet presAssocID="{E6F8A34D-38FD-4A3A-A76B-B05E754D71DC}" presName="topArc1" presStyleLbl="parChTrans1D1" presStyleIdx="0" presStyleCnt="16"/>
      <dgm:spPr/>
    </dgm:pt>
    <dgm:pt modelId="{BD901C74-6215-431F-8EBA-D2F3644E2313}" type="pres">
      <dgm:prSet presAssocID="{E6F8A34D-38FD-4A3A-A76B-B05E754D71DC}" presName="bottomArc1" presStyleLbl="parChTrans1D1" presStyleIdx="1" presStyleCnt="16"/>
      <dgm:spPr/>
    </dgm:pt>
    <dgm:pt modelId="{9F6C11C0-AD0E-4FC3-BF9C-0954F7E5875D}" type="pres">
      <dgm:prSet presAssocID="{E6F8A34D-38FD-4A3A-A76B-B05E754D71DC}" presName="topConnNode1" presStyleLbl="node1" presStyleIdx="0" presStyleCnt="0"/>
      <dgm:spPr/>
      <dgm:t>
        <a:bodyPr/>
        <a:lstStyle/>
        <a:p>
          <a:endParaRPr lang="es-ES"/>
        </a:p>
      </dgm:t>
    </dgm:pt>
    <dgm:pt modelId="{995485D0-3B7D-4111-ACFE-4D1B6C1F582C}" type="pres">
      <dgm:prSet presAssocID="{E6F8A34D-38FD-4A3A-A76B-B05E754D71DC}" presName="hierChild2" presStyleCnt="0"/>
      <dgm:spPr/>
    </dgm:pt>
    <dgm:pt modelId="{C240FFD3-8075-4B31-975C-770CE5EE7FBB}" type="pres">
      <dgm:prSet presAssocID="{77889AF5-8B65-45C1-8062-3F89EAB76945}" presName="Name28" presStyleLbl="parChTrans1D2" presStyleIdx="0" presStyleCnt="7"/>
      <dgm:spPr/>
      <dgm:t>
        <a:bodyPr/>
        <a:lstStyle/>
        <a:p>
          <a:endParaRPr lang="es-ES"/>
        </a:p>
      </dgm:t>
    </dgm:pt>
    <dgm:pt modelId="{C86B794D-943E-42BF-8177-04071DB2DD0B}" type="pres">
      <dgm:prSet presAssocID="{30837348-C79C-478A-9CA3-CFC6D1692BB4}" presName="hierRoot2" presStyleCnt="0">
        <dgm:presLayoutVars>
          <dgm:hierBranch val="init"/>
        </dgm:presLayoutVars>
      </dgm:prSet>
      <dgm:spPr/>
    </dgm:pt>
    <dgm:pt modelId="{35444EBA-CC57-40D3-8DA2-9CA235FAEFB5}" type="pres">
      <dgm:prSet presAssocID="{30837348-C79C-478A-9CA3-CFC6D1692BB4}" presName="rootComposite2" presStyleCnt="0"/>
      <dgm:spPr/>
    </dgm:pt>
    <dgm:pt modelId="{358A663E-B8F3-4366-835B-B6868A17A594}" type="pres">
      <dgm:prSet presAssocID="{30837348-C79C-478A-9CA3-CFC6D1692BB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4E822-8222-4249-B3EB-5854AE8DD9C1}" type="pres">
      <dgm:prSet presAssocID="{30837348-C79C-478A-9CA3-CFC6D1692BB4}" presName="topArc2" presStyleLbl="parChTrans1D1" presStyleIdx="2" presStyleCnt="16"/>
      <dgm:spPr/>
    </dgm:pt>
    <dgm:pt modelId="{9029A98E-1080-42D7-8A18-2D72F4AB5534}" type="pres">
      <dgm:prSet presAssocID="{30837348-C79C-478A-9CA3-CFC6D1692BB4}" presName="bottomArc2" presStyleLbl="parChTrans1D1" presStyleIdx="3" presStyleCnt="16"/>
      <dgm:spPr/>
    </dgm:pt>
    <dgm:pt modelId="{84BAB9A1-C3F5-4F66-ACBE-BF13BF993182}" type="pres">
      <dgm:prSet presAssocID="{30837348-C79C-478A-9CA3-CFC6D1692BB4}" presName="topConnNode2" presStyleLbl="node2" presStyleIdx="0" presStyleCnt="0"/>
      <dgm:spPr/>
      <dgm:t>
        <a:bodyPr/>
        <a:lstStyle/>
        <a:p>
          <a:endParaRPr lang="es-ES"/>
        </a:p>
      </dgm:t>
    </dgm:pt>
    <dgm:pt modelId="{EF5BD275-51A1-41A1-88D1-3B27346C33D3}" type="pres">
      <dgm:prSet presAssocID="{30837348-C79C-478A-9CA3-CFC6D1692BB4}" presName="hierChild4" presStyleCnt="0"/>
      <dgm:spPr/>
    </dgm:pt>
    <dgm:pt modelId="{9EED9742-F632-4F0C-9AE3-1D0E58A230BD}" type="pres">
      <dgm:prSet presAssocID="{30837348-C79C-478A-9CA3-CFC6D1692BB4}" presName="hierChild5" presStyleCnt="0"/>
      <dgm:spPr/>
    </dgm:pt>
    <dgm:pt modelId="{D837ACC9-593D-408A-A7C8-12DFCDCD2094}" type="pres">
      <dgm:prSet presAssocID="{EEAE3CC3-CC65-4922-B3AB-479BAF3FDCC7}" presName="Name28" presStyleLbl="parChTrans1D2" presStyleIdx="1" presStyleCnt="7"/>
      <dgm:spPr/>
      <dgm:t>
        <a:bodyPr/>
        <a:lstStyle/>
        <a:p>
          <a:endParaRPr lang="es-ES"/>
        </a:p>
      </dgm:t>
    </dgm:pt>
    <dgm:pt modelId="{134AB44B-EB91-4105-9D53-B875F0408411}" type="pres">
      <dgm:prSet presAssocID="{925E7C06-B8D6-497A-9AA4-E98D32899597}" presName="hierRoot2" presStyleCnt="0">
        <dgm:presLayoutVars>
          <dgm:hierBranch val="init"/>
        </dgm:presLayoutVars>
      </dgm:prSet>
      <dgm:spPr/>
    </dgm:pt>
    <dgm:pt modelId="{6B741F9D-A32A-4E82-93C5-4DF45C60A5DD}" type="pres">
      <dgm:prSet presAssocID="{925E7C06-B8D6-497A-9AA4-E98D32899597}" presName="rootComposite2" presStyleCnt="0"/>
      <dgm:spPr/>
    </dgm:pt>
    <dgm:pt modelId="{CC6303D4-95ED-4E7A-AE78-02341E06C671}" type="pres">
      <dgm:prSet presAssocID="{925E7C06-B8D6-497A-9AA4-E98D3289959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A1A8E-7EC7-4555-948A-1A0D28D3C216}" type="pres">
      <dgm:prSet presAssocID="{925E7C06-B8D6-497A-9AA4-E98D32899597}" presName="topArc2" presStyleLbl="parChTrans1D1" presStyleIdx="4" presStyleCnt="16"/>
      <dgm:spPr/>
    </dgm:pt>
    <dgm:pt modelId="{0FCD536C-1028-4AED-A4DE-06B10BAFC750}" type="pres">
      <dgm:prSet presAssocID="{925E7C06-B8D6-497A-9AA4-E98D32899597}" presName="bottomArc2" presStyleLbl="parChTrans1D1" presStyleIdx="5" presStyleCnt="16"/>
      <dgm:spPr/>
    </dgm:pt>
    <dgm:pt modelId="{B57FC617-B76C-43FF-A045-71ADF31A190A}" type="pres">
      <dgm:prSet presAssocID="{925E7C06-B8D6-497A-9AA4-E98D32899597}" presName="topConnNode2" presStyleLbl="node2" presStyleIdx="0" presStyleCnt="0"/>
      <dgm:spPr/>
      <dgm:t>
        <a:bodyPr/>
        <a:lstStyle/>
        <a:p>
          <a:endParaRPr lang="es-ES"/>
        </a:p>
      </dgm:t>
    </dgm:pt>
    <dgm:pt modelId="{7CF9F9FA-C5A7-4567-8F0B-CF7099D8EBB6}" type="pres">
      <dgm:prSet presAssocID="{925E7C06-B8D6-497A-9AA4-E98D32899597}" presName="hierChild4" presStyleCnt="0"/>
      <dgm:spPr/>
    </dgm:pt>
    <dgm:pt modelId="{E33F5EE2-12C7-4D97-BB8C-C1386A4E6AE2}" type="pres">
      <dgm:prSet presAssocID="{925E7C06-B8D6-497A-9AA4-E98D32899597}" presName="hierChild5" presStyleCnt="0"/>
      <dgm:spPr/>
    </dgm:pt>
    <dgm:pt modelId="{19AB0CC6-8B90-411E-98F4-3567C0012287}" type="pres">
      <dgm:prSet presAssocID="{8A49AE24-7402-4FD7-9A1C-BB1763ABD2E7}" presName="Name28" presStyleLbl="parChTrans1D2" presStyleIdx="2" presStyleCnt="7"/>
      <dgm:spPr/>
      <dgm:t>
        <a:bodyPr/>
        <a:lstStyle/>
        <a:p>
          <a:endParaRPr lang="es-ES"/>
        </a:p>
      </dgm:t>
    </dgm:pt>
    <dgm:pt modelId="{993EC769-2E44-4EAA-AC41-B8863C04B107}" type="pres">
      <dgm:prSet presAssocID="{BC1B1BCB-F6C7-4319-A415-0158760B8963}" presName="hierRoot2" presStyleCnt="0">
        <dgm:presLayoutVars>
          <dgm:hierBranch val="init"/>
        </dgm:presLayoutVars>
      </dgm:prSet>
      <dgm:spPr/>
    </dgm:pt>
    <dgm:pt modelId="{0A5A12FB-B8E1-4946-AC36-80E1F4C09982}" type="pres">
      <dgm:prSet presAssocID="{BC1B1BCB-F6C7-4319-A415-0158760B8963}" presName="rootComposite2" presStyleCnt="0"/>
      <dgm:spPr/>
    </dgm:pt>
    <dgm:pt modelId="{740A2B10-99B6-40E1-90F8-485EC7320948}" type="pres">
      <dgm:prSet presAssocID="{BC1B1BCB-F6C7-4319-A415-0158760B896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3FC6B-BE19-400A-8B4A-C1E36BB20570}" type="pres">
      <dgm:prSet presAssocID="{BC1B1BCB-F6C7-4319-A415-0158760B8963}" presName="topArc2" presStyleLbl="parChTrans1D1" presStyleIdx="6" presStyleCnt="16"/>
      <dgm:spPr/>
    </dgm:pt>
    <dgm:pt modelId="{215D2583-7DBF-429E-A861-64B52B1B8A47}" type="pres">
      <dgm:prSet presAssocID="{BC1B1BCB-F6C7-4319-A415-0158760B8963}" presName="bottomArc2" presStyleLbl="parChTrans1D1" presStyleIdx="7" presStyleCnt="16"/>
      <dgm:spPr/>
    </dgm:pt>
    <dgm:pt modelId="{55C00737-5204-4540-A7B8-F3515959C854}" type="pres">
      <dgm:prSet presAssocID="{BC1B1BCB-F6C7-4319-A415-0158760B8963}" presName="topConnNode2" presStyleLbl="node2" presStyleIdx="0" presStyleCnt="0"/>
      <dgm:spPr/>
      <dgm:t>
        <a:bodyPr/>
        <a:lstStyle/>
        <a:p>
          <a:endParaRPr lang="es-ES"/>
        </a:p>
      </dgm:t>
    </dgm:pt>
    <dgm:pt modelId="{B624CBF9-A2B1-4611-8E43-B34860D0D13B}" type="pres">
      <dgm:prSet presAssocID="{BC1B1BCB-F6C7-4319-A415-0158760B8963}" presName="hierChild4" presStyleCnt="0"/>
      <dgm:spPr/>
    </dgm:pt>
    <dgm:pt modelId="{E26D1839-E4AC-48F4-B0B7-1E923533DACF}" type="pres">
      <dgm:prSet presAssocID="{BC1B1BCB-F6C7-4319-A415-0158760B8963}" presName="hierChild5" presStyleCnt="0"/>
      <dgm:spPr/>
    </dgm:pt>
    <dgm:pt modelId="{7AE4E0C8-46AC-422F-B0BE-487B8739DB5B}" type="pres">
      <dgm:prSet presAssocID="{62C31CE5-E035-481A-9850-964F1324EC6D}" presName="Name28" presStyleLbl="parChTrans1D2" presStyleIdx="3" presStyleCnt="7"/>
      <dgm:spPr/>
      <dgm:t>
        <a:bodyPr/>
        <a:lstStyle/>
        <a:p>
          <a:endParaRPr lang="es-ES"/>
        </a:p>
      </dgm:t>
    </dgm:pt>
    <dgm:pt modelId="{317DDA7D-78FF-4BA6-B2CA-4754ECF9576D}" type="pres">
      <dgm:prSet presAssocID="{3371803C-D4CB-4222-956A-E1132E72D534}" presName="hierRoot2" presStyleCnt="0">
        <dgm:presLayoutVars>
          <dgm:hierBranch val="init"/>
        </dgm:presLayoutVars>
      </dgm:prSet>
      <dgm:spPr/>
    </dgm:pt>
    <dgm:pt modelId="{7068E7F2-147D-4430-9D48-12ECDC08B73C}" type="pres">
      <dgm:prSet presAssocID="{3371803C-D4CB-4222-956A-E1132E72D534}" presName="rootComposite2" presStyleCnt="0"/>
      <dgm:spPr/>
    </dgm:pt>
    <dgm:pt modelId="{7AA99A03-EA58-429E-9DED-00E17FB39839}" type="pres">
      <dgm:prSet presAssocID="{3371803C-D4CB-4222-956A-E1132E72D53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800ACA-F7BB-4A7A-9420-00C40937A45F}" type="pres">
      <dgm:prSet presAssocID="{3371803C-D4CB-4222-956A-E1132E72D534}" presName="topArc2" presStyleLbl="parChTrans1D1" presStyleIdx="8" presStyleCnt="16"/>
      <dgm:spPr/>
    </dgm:pt>
    <dgm:pt modelId="{EBDBF3CE-DE9D-4174-9807-510197FF5BD9}" type="pres">
      <dgm:prSet presAssocID="{3371803C-D4CB-4222-956A-E1132E72D534}" presName="bottomArc2" presStyleLbl="parChTrans1D1" presStyleIdx="9" presStyleCnt="16"/>
      <dgm:spPr/>
    </dgm:pt>
    <dgm:pt modelId="{03D22545-12B4-4AF9-BFCA-897B5D931471}" type="pres">
      <dgm:prSet presAssocID="{3371803C-D4CB-4222-956A-E1132E72D534}" presName="topConnNode2" presStyleLbl="node2" presStyleIdx="0" presStyleCnt="0"/>
      <dgm:spPr/>
      <dgm:t>
        <a:bodyPr/>
        <a:lstStyle/>
        <a:p>
          <a:endParaRPr lang="es-ES"/>
        </a:p>
      </dgm:t>
    </dgm:pt>
    <dgm:pt modelId="{1D079345-03C5-48AF-B8AD-20DDA90E982F}" type="pres">
      <dgm:prSet presAssocID="{3371803C-D4CB-4222-956A-E1132E72D534}" presName="hierChild4" presStyleCnt="0"/>
      <dgm:spPr/>
    </dgm:pt>
    <dgm:pt modelId="{7044CBCC-F22F-45A7-9D8B-8E8E891E50E6}" type="pres">
      <dgm:prSet presAssocID="{3371803C-D4CB-4222-956A-E1132E72D534}" presName="hierChild5" presStyleCnt="0"/>
      <dgm:spPr/>
    </dgm:pt>
    <dgm:pt modelId="{5F062E8C-87EB-4A5B-A61F-75D067FE9BFF}" type="pres">
      <dgm:prSet presAssocID="{D851FF10-EDC5-4072-9BF2-F7E409B5CCCF}" presName="Name28" presStyleLbl="parChTrans1D2" presStyleIdx="4" presStyleCnt="7"/>
      <dgm:spPr/>
      <dgm:t>
        <a:bodyPr/>
        <a:lstStyle/>
        <a:p>
          <a:endParaRPr lang="es-ES"/>
        </a:p>
      </dgm:t>
    </dgm:pt>
    <dgm:pt modelId="{DE507415-C321-4ACA-89A0-C9B16C833967}" type="pres">
      <dgm:prSet presAssocID="{28411637-C9F9-423C-B8CD-15E5C74878D5}" presName="hierRoot2" presStyleCnt="0">
        <dgm:presLayoutVars>
          <dgm:hierBranch val="init"/>
        </dgm:presLayoutVars>
      </dgm:prSet>
      <dgm:spPr/>
    </dgm:pt>
    <dgm:pt modelId="{0D3DBC01-179B-4651-803A-2A3282427EC8}" type="pres">
      <dgm:prSet presAssocID="{28411637-C9F9-423C-B8CD-15E5C74878D5}" presName="rootComposite2" presStyleCnt="0"/>
      <dgm:spPr/>
    </dgm:pt>
    <dgm:pt modelId="{E51E43F4-FDCF-4547-BFA9-BCE3A12C3DD7}" type="pres">
      <dgm:prSet presAssocID="{28411637-C9F9-423C-B8CD-15E5C74878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7A2E27-5180-48BF-821B-12253B83AF15}" type="pres">
      <dgm:prSet presAssocID="{28411637-C9F9-423C-B8CD-15E5C74878D5}" presName="topArc2" presStyleLbl="parChTrans1D1" presStyleIdx="10" presStyleCnt="16"/>
      <dgm:spPr/>
    </dgm:pt>
    <dgm:pt modelId="{2CD030C3-3B6D-497B-9BCB-32646F9DB6CA}" type="pres">
      <dgm:prSet presAssocID="{28411637-C9F9-423C-B8CD-15E5C74878D5}" presName="bottomArc2" presStyleLbl="parChTrans1D1" presStyleIdx="11" presStyleCnt="16"/>
      <dgm:spPr/>
    </dgm:pt>
    <dgm:pt modelId="{7FD86227-AAE9-46B3-B445-A757310210FB}" type="pres">
      <dgm:prSet presAssocID="{28411637-C9F9-423C-B8CD-15E5C74878D5}" presName="topConnNode2" presStyleLbl="node2" presStyleIdx="0" presStyleCnt="0"/>
      <dgm:spPr/>
      <dgm:t>
        <a:bodyPr/>
        <a:lstStyle/>
        <a:p>
          <a:endParaRPr lang="es-ES"/>
        </a:p>
      </dgm:t>
    </dgm:pt>
    <dgm:pt modelId="{272FDE1B-B363-46FE-A8EB-AEF99388A436}" type="pres">
      <dgm:prSet presAssocID="{28411637-C9F9-423C-B8CD-15E5C74878D5}" presName="hierChild4" presStyleCnt="0"/>
      <dgm:spPr/>
    </dgm:pt>
    <dgm:pt modelId="{7C113A43-6D14-4B2F-A480-AEB1497C615F}" type="pres">
      <dgm:prSet presAssocID="{28411637-C9F9-423C-B8CD-15E5C74878D5}" presName="hierChild5" presStyleCnt="0"/>
      <dgm:spPr/>
    </dgm:pt>
    <dgm:pt modelId="{1A0FBE59-254C-411E-A6FF-006CF241D2DF}" type="pres">
      <dgm:prSet presAssocID="{7E800EB6-C69E-4A9D-B60D-F625F3CD7C9C}" presName="Name28" presStyleLbl="parChTrans1D2" presStyleIdx="5" presStyleCnt="7"/>
      <dgm:spPr/>
      <dgm:t>
        <a:bodyPr/>
        <a:lstStyle/>
        <a:p>
          <a:endParaRPr lang="es-ES"/>
        </a:p>
      </dgm:t>
    </dgm:pt>
    <dgm:pt modelId="{DFEF2D61-A6AE-4BE0-A692-457FF7697D74}" type="pres">
      <dgm:prSet presAssocID="{B4A91CA1-BD5A-47C6-8A90-9FF80732FBBF}" presName="hierRoot2" presStyleCnt="0">
        <dgm:presLayoutVars>
          <dgm:hierBranch val="init"/>
        </dgm:presLayoutVars>
      </dgm:prSet>
      <dgm:spPr/>
    </dgm:pt>
    <dgm:pt modelId="{A3D15FCB-3094-46AC-BC47-877CBF8C8BA5}" type="pres">
      <dgm:prSet presAssocID="{B4A91CA1-BD5A-47C6-8A90-9FF80732FBBF}" presName="rootComposite2" presStyleCnt="0"/>
      <dgm:spPr/>
    </dgm:pt>
    <dgm:pt modelId="{8B0756F1-9197-4899-9F8D-29886939DAA8}" type="pres">
      <dgm:prSet presAssocID="{B4A91CA1-BD5A-47C6-8A90-9FF80732FBB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78D76-8E6D-4F63-8D91-74FD07D89912}" type="pres">
      <dgm:prSet presAssocID="{B4A91CA1-BD5A-47C6-8A90-9FF80732FBBF}" presName="topArc2" presStyleLbl="parChTrans1D1" presStyleIdx="12" presStyleCnt="16"/>
      <dgm:spPr/>
    </dgm:pt>
    <dgm:pt modelId="{7A31462F-59A7-44B8-BBE6-316F24CB966F}" type="pres">
      <dgm:prSet presAssocID="{B4A91CA1-BD5A-47C6-8A90-9FF80732FBBF}" presName="bottomArc2" presStyleLbl="parChTrans1D1" presStyleIdx="13" presStyleCnt="16"/>
      <dgm:spPr/>
    </dgm:pt>
    <dgm:pt modelId="{4BEEAB2B-3BE2-44B5-9D99-158EA887BC64}" type="pres">
      <dgm:prSet presAssocID="{B4A91CA1-BD5A-47C6-8A90-9FF80732FBBF}" presName="topConnNode2" presStyleLbl="node2" presStyleIdx="0" presStyleCnt="0"/>
      <dgm:spPr/>
      <dgm:t>
        <a:bodyPr/>
        <a:lstStyle/>
        <a:p>
          <a:endParaRPr lang="es-ES"/>
        </a:p>
      </dgm:t>
    </dgm:pt>
    <dgm:pt modelId="{54F5878F-36FD-4F1E-8D6C-21C489200522}" type="pres">
      <dgm:prSet presAssocID="{B4A91CA1-BD5A-47C6-8A90-9FF80732FBBF}" presName="hierChild4" presStyleCnt="0"/>
      <dgm:spPr/>
    </dgm:pt>
    <dgm:pt modelId="{7DC28B3B-23F4-4B29-A150-D90A606C1C81}" type="pres">
      <dgm:prSet presAssocID="{B4A91CA1-BD5A-47C6-8A90-9FF80732FBBF}" presName="hierChild5" presStyleCnt="0"/>
      <dgm:spPr/>
    </dgm:pt>
    <dgm:pt modelId="{5F1D4FB4-E1A9-48B9-823E-2CEE9CC73A93}" type="pres">
      <dgm:prSet presAssocID="{E6F8A34D-38FD-4A3A-A76B-B05E754D71DC}" presName="hierChild3" presStyleCnt="0"/>
      <dgm:spPr/>
    </dgm:pt>
    <dgm:pt modelId="{4A7656DB-01A3-491F-86A4-275E5B90145B}" type="pres">
      <dgm:prSet presAssocID="{AD450AC9-1A5D-4A99-B2A7-C21F52496FA5}" presName="Name101" presStyleLbl="parChTrans1D2" presStyleIdx="6" presStyleCnt="7"/>
      <dgm:spPr/>
      <dgm:t>
        <a:bodyPr/>
        <a:lstStyle/>
        <a:p>
          <a:endParaRPr lang="es-ES"/>
        </a:p>
      </dgm:t>
    </dgm:pt>
    <dgm:pt modelId="{D2BF2883-557D-44E3-89AD-41A417DD7B0A}" type="pres">
      <dgm:prSet presAssocID="{79FF3361-4642-41C2-BDF1-721F80BE6C30}" presName="hierRoot3" presStyleCnt="0">
        <dgm:presLayoutVars>
          <dgm:hierBranch val="init"/>
        </dgm:presLayoutVars>
      </dgm:prSet>
      <dgm:spPr/>
    </dgm:pt>
    <dgm:pt modelId="{712EE9BA-8938-4133-9DA2-E2C32E8BBD99}" type="pres">
      <dgm:prSet presAssocID="{79FF3361-4642-41C2-BDF1-721F80BE6C30}" presName="rootComposite3" presStyleCnt="0"/>
      <dgm:spPr/>
    </dgm:pt>
    <dgm:pt modelId="{DFCC975F-133F-4AAA-B8E1-51EF4BF4A128}" type="pres">
      <dgm:prSet presAssocID="{79FF3361-4642-41C2-BDF1-721F80BE6C3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5C70FA-54B1-4358-9CF9-1C13F10544BB}" type="pres">
      <dgm:prSet presAssocID="{79FF3361-4642-41C2-BDF1-721F80BE6C30}" presName="topArc3" presStyleLbl="parChTrans1D1" presStyleIdx="14" presStyleCnt="16"/>
      <dgm:spPr/>
    </dgm:pt>
    <dgm:pt modelId="{86D5AA9C-336E-4B4D-8928-5318307B64AB}" type="pres">
      <dgm:prSet presAssocID="{79FF3361-4642-41C2-BDF1-721F80BE6C30}" presName="bottomArc3" presStyleLbl="parChTrans1D1" presStyleIdx="15" presStyleCnt="16"/>
      <dgm:spPr/>
    </dgm:pt>
    <dgm:pt modelId="{A4FC513C-C544-4C0E-A43E-8A42AAF7DAE0}" type="pres">
      <dgm:prSet presAssocID="{79FF3361-4642-41C2-BDF1-721F80BE6C30}" presName="topConnNode3" presStyleLbl="asst1" presStyleIdx="0" presStyleCnt="0"/>
      <dgm:spPr/>
      <dgm:t>
        <a:bodyPr/>
        <a:lstStyle/>
        <a:p>
          <a:endParaRPr lang="es-ES"/>
        </a:p>
      </dgm:t>
    </dgm:pt>
    <dgm:pt modelId="{2BA894AB-5564-49AA-8D8E-5B9771125893}" type="pres">
      <dgm:prSet presAssocID="{79FF3361-4642-41C2-BDF1-721F80BE6C30}" presName="hierChild6" presStyleCnt="0"/>
      <dgm:spPr/>
    </dgm:pt>
    <dgm:pt modelId="{B776A4F6-F97D-454A-872B-1C7D9C637FF2}" type="pres">
      <dgm:prSet presAssocID="{79FF3361-4642-41C2-BDF1-721F80BE6C30}" presName="hierChild7" presStyleCnt="0"/>
      <dgm:spPr/>
    </dgm:pt>
  </dgm:ptLst>
  <dgm:cxnLst>
    <dgm:cxn modelId="{D0097BAA-3C3E-40B1-AF42-EDC34149418C}" type="presOf" srcId="{EEAE3CC3-CC65-4922-B3AB-479BAF3FDCC7}" destId="{D837ACC9-593D-408A-A7C8-12DFCDCD2094}" srcOrd="0" destOrd="0" presId="urn:microsoft.com/office/officeart/2008/layout/HalfCircleOrganizationChart"/>
    <dgm:cxn modelId="{5AD2629B-31CD-41E4-B49C-3FD7AEF25C19}" type="presOf" srcId="{28411637-C9F9-423C-B8CD-15E5C74878D5}" destId="{E51E43F4-FDCF-4547-BFA9-BCE3A12C3DD7}" srcOrd="0" destOrd="0" presId="urn:microsoft.com/office/officeart/2008/layout/HalfCircleOrganizationChart"/>
    <dgm:cxn modelId="{67CF138D-66C2-4805-A747-1B915C2021B7}" type="presOf" srcId="{B4A91CA1-BD5A-47C6-8A90-9FF80732FBBF}" destId="{4BEEAB2B-3BE2-44B5-9D99-158EA887BC64}" srcOrd="1" destOrd="0" presId="urn:microsoft.com/office/officeart/2008/layout/HalfCircleOrganizationChart"/>
    <dgm:cxn modelId="{6E87C37B-C8B4-470B-BC8E-B9B175E84898}" type="presOf" srcId="{B4A91CA1-BD5A-47C6-8A90-9FF80732FBBF}" destId="{8B0756F1-9197-4899-9F8D-29886939DAA8}" srcOrd="0" destOrd="0" presId="urn:microsoft.com/office/officeart/2008/layout/HalfCircleOrganizationChart"/>
    <dgm:cxn modelId="{68CA3AFA-B295-4616-A865-23694E0467AE}" type="presOf" srcId="{3371803C-D4CB-4222-956A-E1132E72D534}" destId="{7AA99A03-EA58-429E-9DED-00E17FB39839}" srcOrd="0" destOrd="0" presId="urn:microsoft.com/office/officeart/2008/layout/HalfCircleOrganizationChart"/>
    <dgm:cxn modelId="{AAD02EB4-C451-4E58-8E26-34AE7B7DF384}" type="presOf" srcId="{7E800EB6-C69E-4A9D-B60D-F625F3CD7C9C}" destId="{1A0FBE59-254C-411E-A6FF-006CF241D2DF}" srcOrd="0" destOrd="0" presId="urn:microsoft.com/office/officeart/2008/layout/HalfCircleOrganizationChart"/>
    <dgm:cxn modelId="{2BF638D3-6A10-492F-8F83-E1E2D03818A4}" type="presOf" srcId="{D851FF10-EDC5-4072-9BF2-F7E409B5CCCF}" destId="{5F062E8C-87EB-4A5B-A61F-75D067FE9BFF}" srcOrd="0" destOrd="0" presId="urn:microsoft.com/office/officeart/2008/layout/HalfCircleOrganizationChart"/>
    <dgm:cxn modelId="{1C981327-BBBD-4B49-BE21-3720E590B42B}" type="presOf" srcId="{79FF3361-4642-41C2-BDF1-721F80BE6C30}" destId="{A4FC513C-C544-4C0E-A43E-8A42AAF7DAE0}" srcOrd="1" destOrd="0" presId="urn:microsoft.com/office/officeart/2008/layout/HalfCircleOrganizationChart"/>
    <dgm:cxn modelId="{FFCE22D7-CB8F-45B8-9829-B9D9F1962176}" type="presOf" srcId="{79FF3361-4642-41C2-BDF1-721F80BE6C30}" destId="{DFCC975F-133F-4AAA-B8E1-51EF4BF4A128}" srcOrd="0" destOrd="0" presId="urn:microsoft.com/office/officeart/2008/layout/HalfCircleOrganizationChart"/>
    <dgm:cxn modelId="{23D0F015-26CF-40AF-8580-663736C12955}" srcId="{E6F8A34D-38FD-4A3A-A76B-B05E754D71DC}" destId="{79FF3361-4642-41C2-BDF1-721F80BE6C30}" srcOrd="0" destOrd="0" parTransId="{AD450AC9-1A5D-4A99-B2A7-C21F52496FA5}" sibTransId="{B4394433-F025-4976-954D-B1036AAD52D2}"/>
    <dgm:cxn modelId="{D1C9F31D-05B7-4D89-921C-AD0116A75EC6}" type="presOf" srcId="{E6F8A34D-38FD-4A3A-A76B-B05E754D71DC}" destId="{9F6C11C0-AD0E-4FC3-BF9C-0954F7E5875D}" srcOrd="1" destOrd="0" presId="urn:microsoft.com/office/officeart/2008/layout/HalfCircleOrganizationChart"/>
    <dgm:cxn modelId="{A258BB01-5D42-4493-9D73-CFF0D229F9F9}" srcId="{E6F8A34D-38FD-4A3A-A76B-B05E754D71DC}" destId="{30837348-C79C-478A-9CA3-CFC6D1692BB4}" srcOrd="1" destOrd="0" parTransId="{77889AF5-8B65-45C1-8062-3F89EAB76945}" sibTransId="{6ABF4226-8CEB-43B3-90B1-A58D882A5EBD}"/>
    <dgm:cxn modelId="{122C4F92-2CED-46D8-8E37-03150E2E722F}" srcId="{8F3635E9-F216-4352-B38A-D1CC39674D98}" destId="{E6F8A34D-38FD-4A3A-A76B-B05E754D71DC}" srcOrd="0" destOrd="0" parTransId="{5FFDEB0E-03D8-4E56-BF51-D1B23FADE69D}" sibTransId="{66524688-D6C1-4BD3-A538-AE6CE00B154D}"/>
    <dgm:cxn modelId="{FFEF4864-34E8-4367-A0CB-CAD1A411AC30}" type="presOf" srcId="{925E7C06-B8D6-497A-9AA4-E98D32899597}" destId="{CC6303D4-95ED-4E7A-AE78-02341E06C671}" srcOrd="0" destOrd="0" presId="urn:microsoft.com/office/officeart/2008/layout/HalfCircleOrganizationChart"/>
    <dgm:cxn modelId="{FAAC8FB3-607D-4390-9676-76BEE7629B29}" type="presOf" srcId="{925E7C06-B8D6-497A-9AA4-E98D32899597}" destId="{B57FC617-B76C-43FF-A045-71ADF31A190A}" srcOrd="1" destOrd="0" presId="urn:microsoft.com/office/officeart/2008/layout/HalfCircleOrganizationChart"/>
    <dgm:cxn modelId="{D10BAFA9-9DA2-4835-80EA-768DED10722A}" type="presOf" srcId="{77889AF5-8B65-45C1-8062-3F89EAB76945}" destId="{C240FFD3-8075-4B31-975C-770CE5EE7FBB}" srcOrd="0" destOrd="0" presId="urn:microsoft.com/office/officeart/2008/layout/HalfCircleOrganizationChart"/>
    <dgm:cxn modelId="{651C316D-B829-4B61-84A7-604C37E7E878}" type="presOf" srcId="{E6F8A34D-38FD-4A3A-A76B-B05E754D71DC}" destId="{45AA0C9D-A151-4318-9308-3D92109FD805}" srcOrd="0" destOrd="0" presId="urn:microsoft.com/office/officeart/2008/layout/HalfCircleOrganizationChart"/>
    <dgm:cxn modelId="{EB23A7BF-4A34-4BFC-ADE9-571A76256A31}" type="presOf" srcId="{BC1B1BCB-F6C7-4319-A415-0158760B8963}" destId="{55C00737-5204-4540-A7B8-F3515959C854}" srcOrd="1" destOrd="0" presId="urn:microsoft.com/office/officeart/2008/layout/HalfCircleOrganizationChart"/>
    <dgm:cxn modelId="{B203F4DE-7A54-4436-9FC0-02E3F5E67E5E}" srcId="{E6F8A34D-38FD-4A3A-A76B-B05E754D71DC}" destId="{BC1B1BCB-F6C7-4319-A415-0158760B8963}" srcOrd="3" destOrd="0" parTransId="{8A49AE24-7402-4FD7-9A1C-BB1763ABD2E7}" sibTransId="{026877A5-D5C5-437B-B084-638C0BF797B9}"/>
    <dgm:cxn modelId="{A306AC3A-A89B-41CF-90A2-61BBE9553162}" type="presOf" srcId="{8A49AE24-7402-4FD7-9A1C-BB1763ABD2E7}" destId="{19AB0CC6-8B90-411E-98F4-3567C0012287}" srcOrd="0" destOrd="0" presId="urn:microsoft.com/office/officeart/2008/layout/HalfCircleOrganizationChart"/>
    <dgm:cxn modelId="{2997D8EC-EAF5-4CF4-B49E-04ACA129BA87}" srcId="{E6F8A34D-38FD-4A3A-A76B-B05E754D71DC}" destId="{925E7C06-B8D6-497A-9AA4-E98D32899597}" srcOrd="2" destOrd="0" parTransId="{EEAE3CC3-CC65-4922-B3AB-479BAF3FDCC7}" sibTransId="{8F817BF4-ED65-49C7-9896-FCE61412FE14}"/>
    <dgm:cxn modelId="{C535A831-0C43-4F17-997C-CC6DC9F07999}" srcId="{E6F8A34D-38FD-4A3A-A76B-B05E754D71DC}" destId="{3371803C-D4CB-4222-956A-E1132E72D534}" srcOrd="4" destOrd="0" parTransId="{62C31CE5-E035-481A-9850-964F1324EC6D}" sibTransId="{5E3A1887-0F58-403D-A08F-A4B294B99FD6}"/>
    <dgm:cxn modelId="{30525624-1991-480A-A5FF-A8EE06CC47E4}" type="presOf" srcId="{30837348-C79C-478A-9CA3-CFC6D1692BB4}" destId="{84BAB9A1-C3F5-4F66-ACBE-BF13BF993182}" srcOrd="1" destOrd="0" presId="urn:microsoft.com/office/officeart/2008/layout/HalfCircleOrganizationChart"/>
    <dgm:cxn modelId="{42DECB02-DE0D-42E4-B8BA-72C2E7CA3800}" type="presOf" srcId="{8F3635E9-F216-4352-B38A-D1CC39674D98}" destId="{C00BA314-DBAB-4318-9FBF-7C217406572D}" srcOrd="0" destOrd="0" presId="urn:microsoft.com/office/officeart/2008/layout/HalfCircleOrganizationChart"/>
    <dgm:cxn modelId="{929A5DAE-6ECF-4330-8E89-46AB21C151F6}" srcId="{E6F8A34D-38FD-4A3A-A76B-B05E754D71DC}" destId="{B4A91CA1-BD5A-47C6-8A90-9FF80732FBBF}" srcOrd="6" destOrd="0" parTransId="{7E800EB6-C69E-4A9D-B60D-F625F3CD7C9C}" sibTransId="{18D25458-C76A-4363-9BBD-DA2D4373486C}"/>
    <dgm:cxn modelId="{712F253D-E3B2-4B81-AEA0-AAA07B9B9AC5}" type="presOf" srcId="{AD450AC9-1A5D-4A99-B2A7-C21F52496FA5}" destId="{4A7656DB-01A3-491F-86A4-275E5B90145B}" srcOrd="0" destOrd="0" presId="urn:microsoft.com/office/officeart/2008/layout/HalfCircleOrganizationChart"/>
    <dgm:cxn modelId="{782F0298-4C93-4C88-9535-797C54D49275}" type="presOf" srcId="{BC1B1BCB-F6C7-4319-A415-0158760B8963}" destId="{740A2B10-99B6-40E1-90F8-485EC7320948}" srcOrd="0" destOrd="0" presId="urn:microsoft.com/office/officeart/2008/layout/HalfCircleOrganizationChart"/>
    <dgm:cxn modelId="{E6DFA538-4329-40E3-AFCE-70E709507A97}" srcId="{E6F8A34D-38FD-4A3A-A76B-B05E754D71DC}" destId="{28411637-C9F9-423C-B8CD-15E5C74878D5}" srcOrd="5" destOrd="0" parTransId="{D851FF10-EDC5-4072-9BF2-F7E409B5CCCF}" sibTransId="{F01310B9-375F-47D7-BAE7-8C326DDF7664}"/>
    <dgm:cxn modelId="{B76AA78C-C8FC-4238-A736-0210461BEC48}" type="presOf" srcId="{3371803C-D4CB-4222-956A-E1132E72D534}" destId="{03D22545-12B4-4AF9-BFCA-897B5D931471}" srcOrd="1" destOrd="0" presId="urn:microsoft.com/office/officeart/2008/layout/HalfCircleOrganizationChart"/>
    <dgm:cxn modelId="{7B5726CA-F1D1-4D99-898F-D29F17B5F130}" type="presOf" srcId="{30837348-C79C-478A-9CA3-CFC6D1692BB4}" destId="{358A663E-B8F3-4366-835B-B6868A17A594}" srcOrd="0" destOrd="0" presId="urn:microsoft.com/office/officeart/2008/layout/HalfCircleOrganizationChart"/>
    <dgm:cxn modelId="{1BFAE291-17E8-46D1-8A18-AB0CB978DD1D}" type="presOf" srcId="{62C31CE5-E035-481A-9850-964F1324EC6D}" destId="{7AE4E0C8-46AC-422F-B0BE-487B8739DB5B}" srcOrd="0" destOrd="0" presId="urn:microsoft.com/office/officeart/2008/layout/HalfCircleOrganizationChart"/>
    <dgm:cxn modelId="{C8C3E75E-9CB2-45B2-B105-22C3ED212ED5}" type="presOf" srcId="{28411637-C9F9-423C-B8CD-15E5C74878D5}" destId="{7FD86227-AAE9-46B3-B445-A757310210FB}" srcOrd="1" destOrd="0" presId="urn:microsoft.com/office/officeart/2008/layout/HalfCircleOrganizationChart"/>
    <dgm:cxn modelId="{71D62195-9D24-4A77-8492-4AD4E3419B19}" type="presParOf" srcId="{C00BA314-DBAB-4318-9FBF-7C217406572D}" destId="{C68FC790-8645-412F-81E4-B5383875E9EB}" srcOrd="0" destOrd="0" presId="urn:microsoft.com/office/officeart/2008/layout/HalfCircleOrganizationChart"/>
    <dgm:cxn modelId="{C7AF5CD9-3BD8-4454-BE78-75F444205F2F}" type="presParOf" srcId="{C68FC790-8645-412F-81E4-B5383875E9EB}" destId="{7609DEDF-A6AD-4067-B138-507D4089492A}" srcOrd="0" destOrd="0" presId="urn:microsoft.com/office/officeart/2008/layout/HalfCircleOrganizationChart"/>
    <dgm:cxn modelId="{D58BD6C0-8861-4ACC-9516-A322E4E104CC}" type="presParOf" srcId="{7609DEDF-A6AD-4067-B138-507D4089492A}" destId="{45AA0C9D-A151-4318-9308-3D92109FD805}" srcOrd="0" destOrd="0" presId="urn:microsoft.com/office/officeart/2008/layout/HalfCircleOrganizationChart"/>
    <dgm:cxn modelId="{6A559855-BEC0-4D18-8A9F-C8C843267509}" type="presParOf" srcId="{7609DEDF-A6AD-4067-B138-507D4089492A}" destId="{93B2C63B-B7B6-4253-A7DD-6E7A1C176564}" srcOrd="1" destOrd="0" presId="urn:microsoft.com/office/officeart/2008/layout/HalfCircleOrganizationChart"/>
    <dgm:cxn modelId="{7FDB5EA3-475E-4647-9C50-A5FD40CD8C78}" type="presParOf" srcId="{7609DEDF-A6AD-4067-B138-507D4089492A}" destId="{BD901C74-6215-431F-8EBA-D2F3644E2313}" srcOrd="2" destOrd="0" presId="urn:microsoft.com/office/officeart/2008/layout/HalfCircleOrganizationChart"/>
    <dgm:cxn modelId="{FFDF7954-45F6-4114-B636-0588F7AA8850}" type="presParOf" srcId="{7609DEDF-A6AD-4067-B138-507D4089492A}" destId="{9F6C11C0-AD0E-4FC3-BF9C-0954F7E5875D}" srcOrd="3" destOrd="0" presId="urn:microsoft.com/office/officeart/2008/layout/HalfCircleOrganizationChart"/>
    <dgm:cxn modelId="{E23F930A-F05E-4CE5-B6BB-6F0B0EDA92C2}" type="presParOf" srcId="{C68FC790-8645-412F-81E4-B5383875E9EB}" destId="{995485D0-3B7D-4111-ACFE-4D1B6C1F582C}" srcOrd="1" destOrd="0" presId="urn:microsoft.com/office/officeart/2008/layout/HalfCircleOrganizationChart"/>
    <dgm:cxn modelId="{C897ADDA-6845-45AD-9A8D-53727D3CF948}" type="presParOf" srcId="{995485D0-3B7D-4111-ACFE-4D1B6C1F582C}" destId="{C240FFD3-8075-4B31-975C-770CE5EE7FBB}" srcOrd="0" destOrd="0" presId="urn:microsoft.com/office/officeart/2008/layout/HalfCircleOrganizationChart"/>
    <dgm:cxn modelId="{722F467E-A242-47FD-A159-5FD7C264B453}" type="presParOf" srcId="{995485D0-3B7D-4111-ACFE-4D1B6C1F582C}" destId="{C86B794D-943E-42BF-8177-04071DB2DD0B}" srcOrd="1" destOrd="0" presId="urn:microsoft.com/office/officeart/2008/layout/HalfCircleOrganizationChart"/>
    <dgm:cxn modelId="{E41DEC71-524E-4BD4-926D-C7549BFAA80B}" type="presParOf" srcId="{C86B794D-943E-42BF-8177-04071DB2DD0B}" destId="{35444EBA-CC57-40D3-8DA2-9CA235FAEFB5}" srcOrd="0" destOrd="0" presId="urn:microsoft.com/office/officeart/2008/layout/HalfCircleOrganizationChart"/>
    <dgm:cxn modelId="{A9A1FA4E-9AE8-4E9B-A651-D2081D38F31D}" type="presParOf" srcId="{35444EBA-CC57-40D3-8DA2-9CA235FAEFB5}" destId="{358A663E-B8F3-4366-835B-B6868A17A594}" srcOrd="0" destOrd="0" presId="urn:microsoft.com/office/officeart/2008/layout/HalfCircleOrganizationChart"/>
    <dgm:cxn modelId="{BA1680BC-FD68-451D-9425-7DF34117857D}" type="presParOf" srcId="{35444EBA-CC57-40D3-8DA2-9CA235FAEFB5}" destId="{6A54E822-8222-4249-B3EB-5854AE8DD9C1}" srcOrd="1" destOrd="0" presId="urn:microsoft.com/office/officeart/2008/layout/HalfCircleOrganizationChart"/>
    <dgm:cxn modelId="{6B560948-3DD9-4D45-B9F2-4D56AF6F541A}" type="presParOf" srcId="{35444EBA-CC57-40D3-8DA2-9CA235FAEFB5}" destId="{9029A98E-1080-42D7-8A18-2D72F4AB5534}" srcOrd="2" destOrd="0" presId="urn:microsoft.com/office/officeart/2008/layout/HalfCircleOrganizationChart"/>
    <dgm:cxn modelId="{EF5D25AB-A275-44AD-8F6D-67D2B96F3540}" type="presParOf" srcId="{35444EBA-CC57-40D3-8DA2-9CA235FAEFB5}" destId="{84BAB9A1-C3F5-4F66-ACBE-BF13BF993182}" srcOrd="3" destOrd="0" presId="urn:microsoft.com/office/officeart/2008/layout/HalfCircleOrganizationChart"/>
    <dgm:cxn modelId="{B0D0E972-90A7-46AF-98FF-2871813BF86A}" type="presParOf" srcId="{C86B794D-943E-42BF-8177-04071DB2DD0B}" destId="{EF5BD275-51A1-41A1-88D1-3B27346C33D3}" srcOrd="1" destOrd="0" presId="urn:microsoft.com/office/officeart/2008/layout/HalfCircleOrganizationChart"/>
    <dgm:cxn modelId="{FF851E7C-4674-43E9-B085-7CE2E7B8C5A2}" type="presParOf" srcId="{C86B794D-943E-42BF-8177-04071DB2DD0B}" destId="{9EED9742-F632-4F0C-9AE3-1D0E58A230BD}" srcOrd="2" destOrd="0" presId="urn:microsoft.com/office/officeart/2008/layout/HalfCircleOrganizationChart"/>
    <dgm:cxn modelId="{B6C02AE0-A656-4FEA-8D1D-61EDB155FFB7}" type="presParOf" srcId="{995485D0-3B7D-4111-ACFE-4D1B6C1F582C}" destId="{D837ACC9-593D-408A-A7C8-12DFCDCD2094}" srcOrd="2" destOrd="0" presId="urn:microsoft.com/office/officeart/2008/layout/HalfCircleOrganizationChart"/>
    <dgm:cxn modelId="{D88247AA-EBBC-40DB-A11E-16AC43D84365}" type="presParOf" srcId="{995485D0-3B7D-4111-ACFE-4D1B6C1F582C}" destId="{134AB44B-EB91-4105-9D53-B875F0408411}" srcOrd="3" destOrd="0" presId="urn:microsoft.com/office/officeart/2008/layout/HalfCircleOrganizationChart"/>
    <dgm:cxn modelId="{7B0F7E8E-46A8-4C31-9494-904D8385DA7F}" type="presParOf" srcId="{134AB44B-EB91-4105-9D53-B875F0408411}" destId="{6B741F9D-A32A-4E82-93C5-4DF45C60A5DD}" srcOrd="0" destOrd="0" presId="urn:microsoft.com/office/officeart/2008/layout/HalfCircleOrganizationChart"/>
    <dgm:cxn modelId="{88C963A7-471B-4D5B-9714-1F652FA35970}" type="presParOf" srcId="{6B741F9D-A32A-4E82-93C5-4DF45C60A5DD}" destId="{CC6303D4-95ED-4E7A-AE78-02341E06C671}" srcOrd="0" destOrd="0" presId="urn:microsoft.com/office/officeart/2008/layout/HalfCircleOrganizationChart"/>
    <dgm:cxn modelId="{33786BA6-AD02-4F3D-AEDD-36D93DBB81DD}" type="presParOf" srcId="{6B741F9D-A32A-4E82-93C5-4DF45C60A5DD}" destId="{187A1A8E-7EC7-4555-948A-1A0D28D3C216}" srcOrd="1" destOrd="0" presId="urn:microsoft.com/office/officeart/2008/layout/HalfCircleOrganizationChart"/>
    <dgm:cxn modelId="{7B15848B-8F52-41B1-A610-F165FC029194}" type="presParOf" srcId="{6B741F9D-A32A-4E82-93C5-4DF45C60A5DD}" destId="{0FCD536C-1028-4AED-A4DE-06B10BAFC750}" srcOrd="2" destOrd="0" presId="urn:microsoft.com/office/officeart/2008/layout/HalfCircleOrganizationChart"/>
    <dgm:cxn modelId="{86B7D3E3-E208-41A6-8DA3-2A044F0B8DA0}" type="presParOf" srcId="{6B741F9D-A32A-4E82-93C5-4DF45C60A5DD}" destId="{B57FC617-B76C-43FF-A045-71ADF31A190A}" srcOrd="3" destOrd="0" presId="urn:microsoft.com/office/officeart/2008/layout/HalfCircleOrganizationChart"/>
    <dgm:cxn modelId="{593EA83C-AF86-4482-B61C-D6DB30D4587B}" type="presParOf" srcId="{134AB44B-EB91-4105-9D53-B875F0408411}" destId="{7CF9F9FA-C5A7-4567-8F0B-CF7099D8EBB6}" srcOrd="1" destOrd="0" presId="urn:microsoft.com/office/officeart/2008/layout/HalfCircleOrganizationChart"/>
    <dgm:cxn modelId="{4C7E0226-801B-4B20-984D-D5D7F8C80DF0}" type="presParOf" srcId="{134AB44B-EB91-4105-9D53-B875F0408411}" destId="{E33F5EE2-12C7-4D97-BB8C-C1386A4E6AE2}" srcOrd="2" destOrd="0" presId="urn:microsoft.com/office/officeart/2008/layout/HalfCircleOrganizationChart"/>
    <dgm:cxn modelId="{598B8756-85BF-4429-91A7-E86ECF4B93FE}" type="presParOf" srcId="{995485D0-3B7D-4111-ACFE-4D1B6C1F582C}" destId="{19AB0CC6-8B90-411E-98F4-3567C0012287}" srcOrd="4" destOrd="0" presId="urn:microsoft.com/office/officeart/2008/layout/HalfCircleOrganizationChart"/>
    <dgm:cxn modelId="{5FBB880B-6190-44DA-8668-B127E835EDA3}" type="presParOf" srcId="{995485D0-3B7D-4111-ACFE-4D1B6C1F582C}" destId="{993EC769-2E44-4EAA-AC41-B8863C04B107}" srcOrd="5" destOrd="0" presId="urn:microsoft.com/office/officeart/2008/layout/HalfCircleOrganizationChart"/>
    <dgm:cxn modelId="{ACB1A821-8405-4277-8D03-DD0909AA273E}" type="presParOf" srcId="{993EC769-2E44-4EAA-AC41-B8863C04B107}" destId="{0A5A12FB-B8E1-4946-AC36-80E1F4C09982}" srcOrd="0" destOrd="0" presId="urn:microsoft.com/office/officeart/2008/layout/HalfCircleOrganizationChart"/>
    <dgm:cxn modelId="{EB64723C-1A28-4446-8E85-F1919595E88C}" type="presParOf" srcId="{0A5A12FB-B8E1-4946-AC36-80E1F4C09982}" destId="{740A2B10-99B6-40E1-90F8-485EC7320948}" srcOrd="0" destOrd="0" presId="urn:microsoft.com/office/officeart/2008/layout/HalfCircleOrganizationChart"/>
    <dgm:cxn modelId="{A1C18B19-07A0-4A0C-A048-099F9BA53E64}" type="presParOf" srcId="{0A5A12FB-B8E1-4946-AC36-80E1F4C09982}" destId="{C6A3FC6B-BE19-400A-8B4A-C1E36BB20570}" srcOrd="1" destOrd="0" presId="urn:microsoft.com/office/officeart/2008/layout/HalfCircleOrganizationChart"/>
    <dgm:cxn modelId="{F4DE6298-BBED-4401-9A65-53D7D5A96D19}" type="presParOf" srcId="{0A5A12FB-B8E1-4946-AC36-80E1F4C09982}" destId="{215D2583-7DBF-429E-A861-64B52B1B8A47}" srcOrd="2" destOrd="0" presId="urn:microsoft.com/office/officeart/2008/layout/HalfCircleOrganizationChart"/>
    <dgm:cxn modelId="{61F83DE0-00C0-4F17-BD0E-BFB6546F199F}" type="presParOf" srcId="{0A5A12FB-B8E1-4946-AC36-80E1F4C09982}" destId="{55C00737-5204-4540-A7B8-F3515959C854}" srcOrd="3" destOrd="0" presId="urn:microsoft.com/office/officeart/2008/layout/HalfCircleOrganizationChart"/>
    <dgm:cxn modelId="{F19E21A3-9422-4038-92AA-78E55A3D5042}" type="presParOf" srcId="{993EC769-2E44-4EAA-AC41-B8863C04B107}" destId="{B624CBF9-A2B1-4611-8E43-B34860D0D13B}" srcOrd="1" destOrd="0" presId="urn:microsoft.com/office/officeart/2008/layout/HalfCircleOrganizationChart"/>
    <dgm:cxn modelId="{40C510C1-BDC7-45E9-9C12-5060AAFF6277}" type="presParOf" srcId="{993EC769-2E44-4EAA-AC41-B8863C04B107}" destId="{E26D1839-E4AC-48F4-B0B7-1E923533DACF}" srcOrd="2" destOrd="0" presId="urn:microsoft.com/office/officeart/2008/layout/HalfCircleOrganizationChart"/>
    <dgm:cxn modelId="{C09660AA-6A6A-4A80-A46A-8BDAD7D8749C}" type="presParOf" srcId="{995485D0-3B7D-4111-ACFE-4D1B6C1F582C}" destId="{7AE4E0C8-46AC-422F-B0BE-487B8739DB5B}" srcOrd="6" destOrd="0" presId="urn:microsoft.com/office/officeart/2008/layout/HalfCircleOrganizationChart"/>
    <dgm:cxn modelId="{75782E44-3769-4038-85FC-8FFF080A2C28}" type="presParOf" srcId="{995485D0-3B7D-4111-ACFE-4D1B6C1F582C}" destId="{317DDA7D-78FF-4BA6-B2CA-4754ECF9576D}" srcOrd="7" destOrd="0" presId="urn:microsoft.com/office/officeart/2008/layout/HalfCircleOrganizationChart"/>
    <dgm:cxn modelId="{BCF666B0-EC37-4172-9C43-310C99EABBFC}" type="presParOf" srcId="{317DDA7D-78FF-4BA6-B2CA-4754ECF9576D}" destId="{7068E7F2-147D-4430-9D48-12ECDC08B73C}" srcOrd="0" destOrd="0" presId="urn:microsoft.com/office/officeart/2008/layout/HalfCircleOrganizationChart"/>
    <dgm:cxn modelId="{91655698-9239-46C3-AA8C-1A535E14040B}" type="presParOf" srcId="{7068E7F2-147D-4430-9D48-12ECDC08B73C}" destId="{7AA99A03-EA58-429E-9DED-00E17FB39839}" srcOrd="0" destOrd="0" presId="urn:microsoft.com/office/officeart/2008/layout/HalfCircleOrganizationChart"/>
    <dgm:cxn modelId="{583F9A5D-FD18-4B78-9137-BFC16CE4B7FD}" type="presParOf" srcId="{7068E7F2-147D-4430-9D48-12ECDC08B73C}" destId="{8A800ACA-F7BB-4A7A-9420-00C40937A45F}" srcOrd="1" destOrd="0" presId="urn:microsoft.com/office/officeart/2008/layout/HalfCircleOrganizationChart"/>
    <dgm:cxn modelId="{8C2D7C56-07DA-4FE0-A677-6E37B76FFC81}" type="presParOf" srcId="{7068E7F2-147D-4430-9D48-12ECDC08B73C}" destId="{EBDBF3CE-DE9D-4174-9807-510197FF5BD9}" srcOrd="2" destOrd="0" presId="urn:microsoft.com/office/officeart/2008/layout/HalfCircleOrganizationChart"/>
    <dgm:cxn modelId="{E4253C6B-1C39-481B-8AE2-4026202A9D56}" type="presParOf" srcId="{7068E7F2-147D-4430-9D48-12ECDC08B73C}" destId="{03D22545-12B4-4AF9-BFCA-897B5D931471}" srcOrd="3" destOrd="0" presId="urn:microsoft.com/office/officeart/2008/layout/HalfCircleOrganizationChart"/>
    <dgm:cxn modelId="{7079B289-6A74-4761-A92A-68CE02DA8C23}" type="presParOf" srcId="{317DDA7D-78FF-4BA6-B2CA-4754ECF9576D}" destId="{1D079345-03C5-48AF-B8AD-20DDA90E982F}" srcOrd="1" destOrd="0" presId="urn:microsoft.com/office/officeart/2008/layout/HalfCircleOrganizationChart"/>
    <dgm:cxn modelId="{3BF23F89-95A6-432E-B543-FA5180127363}" type="presParOf" srcId="{317DDA7D-78FF-4BA6-B2CA-4754ECF9576D}" destId="{7044CBCC-F22F-45A7-9D8B-8E8E891E50E6}" srcOrd="2" destOrd="0" presId="urn:microsoft.com/office/officeart/2008/layout/HalfCircleOrganizationChart"/>
    <dgm:cxn modelId="{7D508BFE-F37C-4FF9-AC34-2B6F5C58AB16}" type="presParOf" srcId="{995485D0-3B7D-4111-ACFE-4D1B6C1F582C}" destId="{5F062E8C-87EB-4A5B-A61F-75D067FE9BFF}" srcOrd="8" destOrd="0" presId="urn:microsoft.com/office/officeart/2008/layout/HalfCircleOrganizationChart"/>
    <dgm:cxn modelId="{968B6038-AB08-47C9-ADBE-5A42DDA772CF}" type="presParOf" srcId="{995485D0-3B7D-4111-ACFE-4D1B6C1F582C}" destId="{DE507415-C321-4ACA-89A0-C9B16C833967}" srcOrd="9" destOrd="0" presId="urn:microsoft.com/office/officeart/2008/layout/HalfCircleOrganizationChart"/>
    <dgm:cxn modelId="{8D2D96F0-A9FD-4FDB-88D8-649030347558}" type="presParOf" srcId="{DE507415-C321-4ACA-89A0-C9B16C833967}" destId="{0D3DBC01-179B-4651-803A-2A3282427EC8}" srcOrd="0" destOrd="0" presId="urn:microsoft.com/office/officeart/2008/layout/HalfCircleOrganizationChart"/>
    <dgm:cxn modelId="{D188B0C0-ACA7-4D0F-BEAC-520264D31B34}" type="presParOf" srcId="{0D3DBC01-179B-4651-803A-2A3282427EC8}" destId="{E51E43F4-FDCF-4547-BFA9-BCE3A12C3DD7}" srcOrd="0" destOrd="0" presId="urn:microsoft.com/office/officeart/2008/layout/HalfCircleOrganizationChart"/>
    <dgm:cxn modelId="{AB9F6967-4CF7-4A15-BFE8-189357CCE5E9}" type="presParOf" srcId="{0D3DBC01-179B-4651-803A-2A3282427EC8}" destId="{587A2E27-5180-48BF-821B-12253B83AF15}" srcOrd="1" destOrd="0" presId="urn:microsoft.com/office/officeart/2008/layout/HalfCircleOrganizationChart"/>
    <dgm:cxn modelId="{1297D0E7-B682-457B-8760-CD6A0C26079B}" type="presParOf" srcId="{0D3DBC01-179B-4651-803A-2A3282427EC8}" destId="{2CD030C3-3B6D-497B-9BCB-32646F9DB6CA}" srcOrd="2" destOrd="0" presId="urn:microsoft.com/office/officeart/2008/layout/HalfCircleOrganizationChart"/>
    <dgm:cxn modelId="{023C0A82-0309-4AEC-BC83-57E6F88F6000}" type="presParOf" srcId="{0D3DBC01-179B-4651-803A-2A3282427EC8}" destId="{7FD86227-AAE9-46B3-B445-A757310210FB}" srcOrd="3" destOrd="0" presId="urn:microsoft.com/office/officeart/2008/layout/HalfCircleOrganizationChart"/>
    <dgm:cxn modelId="{61D8F544-6640-4D2D-A3BC-4E2FC739B7E5}" type="presParOf" srcId="{DE507415-C321-4ACA-89A0-C9B16C833967}" destId="{272FDE1B-B363-46FE-A8EB-AEF99388A436}" srcOrd="1" destOrd="0" presId="urn:microsoft.com/office/officeart/2008/layout/HalfCircleOrganizationChart"/>
    <dgm:cxn modelId="{9EBC9628-84D2-4282-9116-9987F81C6C5E}" type="presParOf" srcId="{DE507415-C321-4ACA-89A0-C9B16C833967}" destId="{7C113A43-6D14-4B2F-A480-AEB1497C615F}" srcOrd="2" destOrd="0" presId="urn:microsoft.com/office/officeart/2008/layout/HalfCircleOrganizationChart"/>
    <dgm:cxn modelId="{1DA8F841-9101-4F04-B2EC-525A9C1056E5}" type="presParOf" srcId="{995485D0-3B7D-4111-ACFE-4D1B6C1F582C}" destId="{1A0FBE59-254C-411E-A6FF-006CF241D2DF}" srcOrd="10" destOrd="0" presId="urn:microsoft.com/office/officeart/2008/layout/HalfCircleOrganizationChart"/>
    <dgm:cxn modelId="{C4EB2032-A7D7-48E4-8374-177FB3330BE0}" type="presParOf" srcId="{995485D0-3B7D-4111-ACFE-4D1B6C1F582C}" destId="{DFEF2D61-A6AE-4BE0-A692-457FF7697D74}" srcOrd="11" destOrd="0" presId="urn:microsoft.com/office/officeart/2008/layout/HalfCircleOrganizationChart"/>
    <dgm:cxn modelId="{6583E851-D5EE-48BC-B528-90EAB5B98816}" type="presParOf" srcId="{DFEF2D61-A6AE-4BE0-A692-457FF7697D74}" destId="{A3D15FCB-3094-46AC-BC47-877CBF8C8BA5}" srcOrd="0" destOrd="0" presId="urn:microsoft.com/office/officeart/2008/layout/HalfCircleOrganizationChart"/>
    <dgm:cxn modelId="{1B4823C1-995D-4EA6-9044-9095D7175CD9}" type="presParOf" srcId="{A3D15FCB-3094-46AC-BC47-877CBF8C8BA5}" destId="{8B0756F1-9197-4899-9F8D-29886939DAA8}" srcOrd="0" destOrd="0" presId="urn:microsoft.com/office/officeart/2008/layout/HalfCircleOrganizationChart"/>
    <dgm:cxn modelId="{31255B14-1EA0-4074-B3EA-8F1174FE8C9B}" type="presParOf" srcId="{A3D15FCB-3094-46AC-BC47-877CBF8C8BA5}" destId="{8EB78D76-8E6D-4F63-8D91-74FD07D89912}" srcOrd="1" destOrd="0" presId="urn:microsoft.com/office/officeart/2008/layout/HalfCircleOrganizationChart"/>
    <dgm:cxn modelId="{66967451-B353-4990-8531-2350927B8A37}" type="presParOf" srcId="{A3D15FCB-3094-46AC-BC47-877CBF8C8BA5}" destId="{7A31462F-59A7-44B8-BBE6-316F24CB966F}" srcOrd="2" destOrd="0" presId="urn:microsoft.com/office/officeart/2008/layout/HalfCircleOrganizationChart"/>
    <dgm:cxn modelId="{AF9B7604-AC22-49E1-9A7D-52C75770EDF4}" type="presParOf" srcId="{A3D15FCB-3094-46AC-BC47-877CBF8C8BA5}" destId="{4BEEAB2B-3BE2-44B5-9D99-158EA887BC64}" srcOrd="3" destOrd="0" presId="urn:microsoft.com/office/officeart/2008/layout/HalfCircleOrganizationChart"/>
    <dgm:cxn modelId="{029E703F-61BA-43A8-995F-B95666F776A3}" type="presParOf" srcId="{DFEF2D61-A6AE-4BE0-A692-457FF7697D74}" destId="{54F5878F-36FD-4F1E-8D6C-21C489200522}" srcOrd="1" destOrd="0" presId="urn:microsoft.com/office/officeart/2008/layout/HalfCircleOrganizationChart"/>
    <dgm:cxn modelId="{21E70ECC-453F-4501-8D07-08EBE900C69E}" type="presParOf" srcId="{DFEF2D61-A6AE-4BE0-A692-457FF7697D74}" destId="{7DC28B3B-23F4-4B29-A150-D90A606C1C81}" srcOrd="2" destOrd="0" presId="urn:microsoft.com/office/officeart/2008/layout/HalfCircleOrganizationChart"/>
    <dgm:cxn modelId="{0866E79D-78B8-411D-9525-9B115BFDC048}" type="presParOf" srcId="{C68FC790-8645-412F-81E4-B5383875E9EB}" destId="{5F1D4FB4-E1A9-48B9-823E-2CEE9CC73A93}" srcOrd="2" destOrd="0" presId="urn:microsoft.com/office/officeart/2008/layout/HalfCircleOrganizationChart"/>
    <dgm:cxn modelId="{62246FE1-D3A1-429D-AE45-3E9C60EFADB9}" type="presParOf" srcId="{5F1D4FB4-E1A9-48B9-823E-2CEE9CC73A93}" destId="{4A7656DB-01A3-491F-86A4-275E5B90145B}" srcOrd="0" destOrd="0" presId="urn:microsoft.com/office/officeart/2008/layout/HalfCircleOrganizationChart"/>
    <dgm:cxn modelId="{304BCF8A-1A0D-4448-BF94-1768935890E2}" type="presParOf" srcId="{5F1D4FB4-E1A9-48B9-823E-2CEE9CC73A93}" destId="{D2BF2883-557D-44E3-89AD-41A417DD7B0A}" srcOrd="1" destOrd="0" presId="urn:microsoft.com/office/officeart/2008/layout/HalfCircleOrganizationChart"/>
    <dgm:cxn modelId="{B1D9E11D-9D55-41F4-948B-A8F9EA3F5015}" type="presParOf" srcId="{D2BF2883-557D-44E3-89AD-41A417DD7B0A}" destId="{712EE9BA-8938-4133-9DA2-E2C32E8BBD99}" srcOrd="0" destOrd="0" presId="urn:microsoft.com/office/officeart/2008/layout/HalfCircleOrganizationChart"/>
    <dgm:cxn modelId="{BB4B6E48-BAF4-4B7C-B054-528D0D32F94E}" type="presParOf" srcId="{712EE9BA-8938-4133-9DA2-E2C32E8BBD99}" destId="{DFCC975F-133F-4AAA-B8E1-51EF4BF4A128}" srcOrd="0" destOrd="0" presId="urn:microsoft.com/office/officeart/2008/layout/HalfCircleOrganizationChart"/>
    <dgm:cxn modelId="{227581DB-6874-4372-941A-E28A58994815}" type="presParOf" srcId="{712EE9BA-8938-4133-9DA2-E2C32E8BBD99}" destId="{9B5C70FA-54B1-4358-9CF9-1C13F10544BB}" srcOrd="1" destOrd="0" presId="urn:microsoft.com/office/officeart/2008/layout/HalfCircleOrganizationChart"/>
    <dgm:cxn modelId="{74889C75-3FB2-4396-9476-8CCAE01420AC}" type="presParOf" srcId="{712EE9BA-8938-4133-9DA2-E2C32E8BBD99}" destId="{86D5AA9C-336E-4B4D-8928-5318307B64AB}" srcOrd="2" destOrd="0" presId="urn:microsoft.com/office/officeart/2008/layout/HalfCircleOrganizationChart"/>
    <dgm:cxn modelId="{6D732596-59A0-4DF7-88A2-4CAE4F81E38D}" type="presParOf" srcId="{712EE9BA-8938-4133-9DA2-E2C32E8BBD99}" destId="{A4FC513C-C544-4C0E-A43E-8A42AAF7DAE0}" srcOrd="3" destOrd="0" presId="urn:microsoft.com/office/officeart/2008/layout/HalfCircleOrganizationChart"/>
    <dgm:cxn modelId="{74C99291-B58E-46B6-B1D0-6BBC90AC28DA}" type="presParOf" srcId="{D2BF2883-557D-44E3-89AD-41A417DD7B0A}" destId="{2BA894AB-5564-49AA-8D8E-5B9771125893}" srcOrd="1" destOrd="0" presId="urn:microsoft.com/office/officeart/2008/layout/HalfCircleOrganizationChart"/>
    <dgm:cxn modelId="{95A0E30D-0CB2-4B9A-99A7-164DD50C01FB}" type="presParOf" srcId="{D2BF2883-557D-44E3-89AD-41A417DD7B0A}" destId="{B776A4F6-F97D-454A-872B-1C7D9C637FF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656DB-01A3-491F-86A4-275E5B90145B}">
      <dsp:nvSpPr>
        <dsp:cNvPr id="0" name=""/>
        <dsp:cNvSpPr/>
      </dsp:nvSpPr>
      <dsp:spPr>
        <a:xfrm>
          <a:off x="5114712" y="2796851"/>
          <a:ext cx="682019" cy="493026"/>
        </a:xfrm>
        <a:custGeom>
          <a:avLst/>
          <a:gdLst/>
          <a:ahLst/>
          <a:cxnLst/>
          <a:rect l="0" t="0" r="0" b="0"/>
          <a:pathLst>
            <a:path>
              <a:moveTo>
                <a:pt x="682019" y="0"/>
              </a:moveTo>
              <a:lnTo>
                <a:pt x="682019" y="493026"/>
              </a:lnTo>
              <a:lnTo>
                <a:pt x="0" y="4930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BE59-254C-411E-A6FF-006CF241D2DF}">
      <dsp:nvSpPr>
        <dsp:cNvPr id="0" name=""/>
        <dsp:cNvSpPr/>
      </dsp:nvSpPr>
      <dsp:spPr>
        <a:xfrm>
          <a:off x="5796732" y="2796851"/>
          <a:ext cx="4971350" cy="151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388"/>
              </a:lnTo>
              <a:lnTo>
                <a:pt x="4971350" y="1339388"/>
              </a:lnTo>
              <a:lnTo>
                <a:pt x="497135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62E8C-87EB-4A5B-A61F-75D067FE9BFF}">
      <dsp:nvSpPr>
        <dsp:cNvPr id="0" name=""/>
        <dsp:cNvSpPr/>
      </dsp:nvSpPr>
      <dsp:spPr>
        <a:xfrm>
          <a:off x="5796732" y="2796851"/>
          <a:ext cx="2982810" cy="151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388"/>
              </a:lnTo>
              <a:lnTo>
                <a:pt x="2982810" y="1339388"/>
              </a:lnTo>
              <a:lnTo>
                <a:pt x="298281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4E0C8-46AC-422F-B0BE-487B8739DB5B}">
      <dsp:nvSpPr>
        <dsp:cNvPr id="0" name=""/>
        <dsp:cNvSpPr/>
      </dsp:nvSpPr>
      <dsp:spPr>
        <a:xfrm>
          <a:off x="5796732" y="2796851"/>
          <a:ext cx="994270" cy="151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388"/>
              </a:lnTo>
              <a:lnTo>
                <a:pt x="994270" y="1339388"/>
              </a:lnTo>
              <a:lnTo>
                <a:pt x="99427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0CC6-8B90-411E-98F4-3567C0012287}">
      <dsp:nvSpPr>
        <dsp:cNvPr id="0" name=""/>
        <dsp:cNvSpPr/>
      </dsp:nvSpPr>
      <dsp:spPr>
        <a:xfrm>
          <a:off x="4802461" y="2796851"/>
          <a:ext cx="994270" cy="1511947"/>
        </a:xfrm>
        <a:custGeom>
          <a:avLst/>
          <a:gdLst/>
          <a:ahLst/>
          <a:cxnLst/>
          <a:rect l="0" t="0" r="0" b="0"/>
          <a:pathLst>
            <a:path>
              <a:moveTo>
                <a:pt x="994270" y="0"/>
              </a:moveTo>
              <a:lnTo>
                <a:pt x="994270" y="1339388"/>
              </a:lnTo>
              <a:lnTo>
                <a:pt x="0" y="1339388"/>
              </a:lnTo>
              <a:lnTo>
                <a:pt x="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7ACC9-593D-408A-A7C8-12DFCDCD2094}">
      <dsp:nvSpPr>
        <dsp:cNvPr id="0" name=""/>
        <dsp:cNvSpPr/>
      </dsp:nvSpPr>
      <dsp:spPr>
        <a:xfrm>
          <a:off x="2813921" y="2796851"/>
          <a:ext cx="2982810" cy="1511947"/>
        </a:xfrm>
        <a:custGeom>
          <a:avLst/>
          <a:gdLst/>
          <a:ahLst/>
          <a:cxnLst/>
          <a:rect l="0" t="0" r="0" b="0"/>
          <a:pathLst>
            <a:path>
              <a:moveTo>
                <a:pt x="2982810" y="0"/>
              </a:moveTo>
              <a:lnTo>
                <a:pt x="2982810" y="1339388"/>
              </a:lnTo>
              <a:lnTo>
                <a:pt x="0" y="1339388"/>
              </a:lnTo>
              <a:lnTo>
                <a:pt x="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0FFD3-8075-4B31-975C-770CE5EE7FBB}">
      <dsp:nvSpPr>
        <dsp:cNvPr id="0" name=""/>
        <dsp:cNvSpPr/>
      </dsp:nvSpPr>
      <dsp:spPr>
        <a:xfrm>
          <a:off x="825381" y="2796851"/>
          <a:ext cx="4971350" cy="1511947"/>
        </a:xfrm>
        <a:custGeom>
          <a:avLst/>
          <a:gdLst/>
          <a:ahLst/>
          <a:cxnLst/>
          <a:rect l="0" t="0" r="0" b="0"/>
          <a:pathLst>
            <a:path>
              <a:moveTo>
                <a:pt x="4971350" y="0"/>
              </a:moveTo>
              <a:lnTo>
                <a:pt x="4971350" y="1339388"/>
              </a:lnTo>
              <a:lnTo>
                <a:pt x="0" y="1339388"/>
              </a:lnTo>
              <a:lnTo>
                <a:pt x="0" y="15119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2C63B-B7B6-4253-A7DD-6E7A1C176564}">
      <dsp:nvSpPr>
        <dsp:cNvPr id="0" name=""/>
        <dsp:cNvSpPr/>
      </dsp:nvSpPr>
      <dsp:spPr>
        <a:xfrm>
          <a:off x="5385876" y="1975140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01C74-6215-431F-8EBA-D2F3644E2313}">
      <dsp:nvSpPr>
        <dsp:cNvPr id="0" name=""/>
        <dsp:cNvSpPr/>
      </dsp:nvSpPr>
      <dsp:spPr>
        <a:xfrm>
          <a:off x="5385876" y="1975140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A0C9D-A151-4318-9308-3D92109FD805}">
      <dsp:nvSpPr>
        <dsp:cNvPr id="0" name=""/>
        <dsp:cNvSpPr/>
      </dsp:nvSpPr>
      <dsp:spPr>
        <a:xfrm>
          <a:off x="4975021" y="2123048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Conservación de las comunidades de corales en la RMG</a:t>
          </a:r>
        </a:p>
      </dsp:txBody>
      <dsp:txXfrm>
        <a:off x="4975021" y="2123048"/>
        <a:ext cx="1643421" cy="525894"/>
      </dsp:txXfrm>
    </dsp:sp>
    <dsp:sp modelId="{6A54E822-8222-4249-B3EB-5854AE8DD9C1}">
      <dsp:nvSpPr>
        <dsp:cNvPr id="0" name=""/>
        <dsp:cNvSpPr/>
      </dsp:nvSpPr>
      <dsp:spPr>
        <a:xfrm>
          <a:off x="414526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9A98E-1080-42D7-8A18-2D72F4AB5534}">
      <dsp:nvSpPr>
        <dsp:cNvPr id="0" name=""/>
        <dsp:cNvSpPr/>
      </dsp:nvSpPr>
      <dsp:spPr>
        <a:xfrm>
          <a:off x="414526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A663E-B8F3-4366-835B-B6868A17A594}">
      <dsp:nvSpPr>
        <dsp:cNvPr id="0" name=""/>
        <dsp:cNvSpPr/>
      </dsp:nvSpPr>
      <dsp:spPr>
        <a:xfrm>
          <a:off x="3670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Identificar sitios permanentes de monitoreo a largo plazo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70" y="4456706"/>
        <a:ext cx="1643421" cy="525894"/>
      </dsp:txXfrm>
    </dsp:sp>
    <dsp:sp modelId="{187A1A8E-7EC7-4555-948A-1A0D28D3C216}">
      <dsp:nvSpPr>
        <dsp:cNvPr id="0" name=""/>
        <dsp:cNvSpPr/>
      </dsp:nvSpPr>
      <dsp:spPr>
        <a:xfrm>
          <a:off x="2403066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D536C-1028-4AED-A4DE-06B10BAFC750}">
      <dsp:nvSpPr>
        <dsp:cNvPr id="0" name=""/>
        <dsp:cNvSpPr/>
      </dsp:nvSpPr>
      <dsp:spPr>
        <a:xfrm>
          <a:off x="2403066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303D4-95ED-4E7A-AE78-02341E06C671}">
      <dsp:nvSpPr>
        <dsp:cNvPr id="0" name=""/>
        <dsp:cNvSpPr/>
      </dsp:nvSpPr>
      <dsp:spPr>
        <a:xfrm>
          <a:off x="1992210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Protocolos para Restauración de áreas priorizadas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2210" y="4456706"/>
        <a:ext cx="1643421" cy="525894"/>
      </dsp:txXfrm>
    </dsp:sp>
    <dsp:sp modelId="{C6A3FC6B-BE19-400A-8B4A-C1E36BB20570}">
      <dsp:nvSpPr>
        <dsp:cNvPr id="0" name=""/>
        <dsp:cNvSpPr/>
      </dsp:nvSpPr>
      <dsp:spPr>
        <a:xfrm>
          <a:off x="4391606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D2583-7DBF-429E-A861-64B52B1B8A47}">
      <dsp:nvSpPr>
        <dsp:cNvPr id="0" name=""/>
        <dsp:cNvSpPr/>
      </dsp:nvSpPr>
      <dsp:spPr>
        <a:xfrm>
          <a:off x="4391606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A2B10-99B6-40E1-90F8-485EC7320948}">
      <dsp:nvSpPr>
        <dsp:cNvPr id="0" name=""/>
        <dsp:cNvSpPr/>
      </dsp:nvSpPr>
      <dsp:spPr>
        <a:xfrm>
          <a:off x="3980751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Identificación y manejo de especies con potencial comportamiento invasor</a:t>
          </a:r>
        </a:p>
      </dsp:txBody>
      <dsp:txXfrm>
        <a:off x="3980751" y="4456706"/>
        <a:ext cx="1643421" cy="525894"/>
      </dsp:txXfrm>
    </dsp:sp>
    <dsp:sp modelId="{8A800ACA-F7BB-4A7A-9420-00C40937A45F}">
      <dsp:nvSpPr>
        <dsp:cNvPr id="0" name=""/>
        <dsp:cNvSpPr/>
      </dsp:nvSpPr>
      <dsp:spPr>
        <a:xfrm>
          <a:off x="6380146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BF3CE-DE9D-4174-9807-510197FF5BD9}">
      <dsp:nvSpPr>
        <dsp:cNvPr id="0" name=""/>
        <dsp:cNvSpPr/>
      </dsp:nvSpPr>
      <dsp:spPr>
        <a:xfrm>
          <a:off x="6380146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99A03-EA58-429E-9DED-00E17FB39839}">
      <dsp:nvSpPr>
        <dsp:cNvPr id="0" name=""/>
        <dsp:cNvSpPr/>
      </dsp:nvSpPr>
      <dsp:spPr>
        <a:xfrm>
          <a:off x="5969291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Trabajo articulado con investigaciones a nivel local y Regional</a:t>
          </a:r>
        </a:p>
      </dsp:txBody>
      <dsp:txXfrm>
        <a:off x="5969291" y="4456706"/>
        <a:ext cx="1643421" cy="525894"/>
      </dsp:txXfrm>
    </dsp:sp>
    <dsp:sp modelId="{587A2E27-5180-48BF-821B-12253B83AF15}">
      <dsp:nvSpPr>
        <dsp:cNvPr id="0" name=""/>
        <dsp:cNvSpPr/>
      </dsp:nvSpPr>
      <dsp:spPr>
        <a:xfrm>
          <a:off x="8368686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030C3-3B6D-497B-9BCB-32646F9DB6CA}">
      <dsp:nvSpPr>
        <dsp:cNvPr id="0" name=""/>
        <dsp:cNvSpPr/>
      </dsp:nvSpPr>
      <dsp:spPr>
        <a:xfrm>
          <a:off x="8368686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E43F4-FDCF-4547-BFA9-BCE3A12C3DD7}">
      <dsp:nvSpPr>
        <dsp:cNvPr id="0" name=""/>
        <dsp:cNvSpPr/>
      </dsp:nvSpPr>
      <dsp:spPr>
        <a:xfrm>
          <a:off x="7957831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Incrementar conocimiento y conciencia en la comunidad y usuarios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57831" y="4456706"/>
        <a:ext cx="1643421" cy="525894"/>
      </dsp:txXfrm>
    </dsp:sp>
    <dsp:sp modelId="{8EB78D76-8E6D-4F63-8D91-74FD07D89912}">
      <dsp:nvSpPr>
        <dsp:cNvPr id="0" name=""/>
        <dsp:cNvSpPr/>
      </dsp:nvSpPr>
      <dsp:spPr>
        <a:xfrm>
          <a:off x="10357227" y="4308798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462F-59A7-44B8-BBE6-316F24CB966F}">
      <dsp:nvSpPr>
        <dsp:cNvPr id="0" name=""/>
        <dsp:cNvSpPr/>
      </dsp:nvSpPr>
      <dsp:spPr>
        <a:xfrm>
          <a:off x="10357227" y="4308798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56F1-9197-4899-9F8D-29886939DAA8}">
      <dsp:nvSpPr>
        <dsp:cNvPr id="0" name=""/>
        <dsp:cNvSpPr/>
      </dsp:nvSpPr>
      <dsp:spPr>
        <a:xfrm>
          <a:off x="9946371" y="4456706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Minimizar los estresores antropogénicos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46371" y="4456706"/>
        <a:ext cx="1643421" cy="525894"/>
      </dsp:txXfrm>
    </dsp:sp>
    <dsp:sp modelId="{9B5C70FA-54B1-4358-9CF9-1C13F10544BB}">
      <dsp:nvSpPr>
        <dsp:cNvPr id="0" name=""/>
        <dsp:cNvSpPr/>
      </dsp:nvSpPr>
      <dsp:spPr>
        <a:xfrm>
          <a:off x="4391606" y="3141969"/>
          <a:ext cx="821710" cy="821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5AA9C-336E-4B4D-8928-5318307B64AB}">
      <dsp:nvSpPr>
        <dsp:cNvPr id="0" name=""/>
        <dsp:cNvSpPr/>
      </dsp:nvSpPr>
      <dsp:spPr>
        <a:xfrm>
          <a:off x="4391606" y="3141969"/>
          <a:ext cx="821710" cy="821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C975F-133F-4AAA-B8E1-51EF4BF4A128}">
      <dsp:nvSpPr>
        <dsp:cNvPr id="0" name=""/>
        <dsp:cNvSpPr/>
      </dsp:nvSpPr>
      <dsp:spPr>
        <a:xfrm>
          <a:off x="3980751" y="3289877"/>
          <a:ext cx="1643421" cy="525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Estado actual de los corales en la RMG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0751" y="3289877"/>
        <a:ext cx="1643421" cy="52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4617-04C4-48B4-9B3C-B3390337ABC4}" type="datetimeFigureOut">
              <a:rPr lang="es-EC" smtClean="0"/>
              <a:t>5/9/2024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2E49-09A9-4D6E-A704-F729101A2F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71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 registraron</a:t>
            </a:r>
            <a:r>
              <a:rPr lang="es-EC" baseline="0" dirty="0" smtClean="0"/>
              <a:t> otras especies de coral como Pocillopora, pavona clavus, Psammocora pero solo en Porites lobata se observo blanqueamiento.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B2E49-09A9-4D6E-A704-F729101A2FB3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90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4B1D-3D42-844D-9E23-7A2EB49D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78242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FB00E-7E81-EC40-AC4A-6ED7B820B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4176" y="3711766"/>
            <a:ext cx="8168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8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DF50-CE60-6342-A0FD-12F9F8D4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B5EDE-931E-9842-8FBB-D6AAD60A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2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85CE-DB67-D744-89F3-76C1C539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DB3CF-598C-A143-9695-D0F3094AD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57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49F7-7D0F-9641-B7B5-38FFB4F0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DB37-6375-C545-96F8-315B4A0D5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94CC9-B888-604D-9652-3397BCDC6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32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EC77-6615-3E49-8455-FAD5736E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13E73-6EEC-2D43-8E32-FCE11119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6266-4E6F-2A4C-BD57-7961D0F8E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3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A7B08-BF9E-344E-BC97-7A3B05951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0C5D6-FD70-CD41-968D-1953E89C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3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42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9FE0-F38E-5D40-9744-245A7B85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95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02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770-8717-C94C-8D30-DBDC0C5A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5258-44ED-F84B-AD5D-0E1A939B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01CCF-22A9-F340-8728-2EA8ABFD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96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286E-A097-3940-80E5-CDE09AB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CF0FE-BB5B-9340-8DAD-ABB1B46F6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0D702-83A9-2742-8228-563700B8F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3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403A-68F1-5940-A69D-2746BD77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9F6F0-3DF9-4A46-9D5B-F389BBE35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99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29E28-DCE2-6D4F-B42F-D107A363B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99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2D752-AA54-C84E-B02E-B73FDC89F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992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9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341B-3860-AC4E-BFFD-71AEDC52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A053-C72B-8941-B58C-B98E207F7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C2E4-2D46-8547-B49F-5757C122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C7901-9CB7-3D4C-9722-9A46944CEEF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8A06-58A5-4742-85F0-66DD351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4FB4-B4E2-8644-8D9C-3A20F171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CD088-A5A2-ED41-9DC0-2950C0DB61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28C0-08D2-4F4F-809A-26529DC2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472" y="807530"/>
            <a:ext cx="7689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CDF33-6203-B34B-8235-57434E47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3845751"/>
            <a:ext cx="82687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9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B56A-C1C5-4E4E-9BBD-C663CBBE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64" y="658368"/>
            <a:ext cx="7632192" cy="926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A46B5-F8ED-9645-90FE-527FFC39C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8920" y="16330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26E1D-2BD5-5C40-9C01-16E784059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8668" y="2505074"/>
            <a:ext cx="5183188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4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EBFE-21FD-3F4A-B6A0-EDB1627F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58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6C71-53F4-D94A-8521-40A8DE50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32" y="1036193"/>
            <a:ext cx="7673404" cy="4474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87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AD6B0-97D6-E44C-BFBB-11BF5DE8C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7888" y="987425"/>
            <a:ext cx="7424928" cy="44136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00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566D-C289-9840-8422-9DAF74207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BA98A-C684-C14F-B363-1C706D48A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7D64C-FC15-2D4D-A668-24D30284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983456"/>
            <a:ext cx="7595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DF5C9-49D3-5F40-851F-2C8C7F909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0" y="2462784"/>
            <a:ext cx="7595616" cy="30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A53BA-0873-3646-9C29-B8A69C4D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1023-A762-E148-8FE6-CC2BAFFD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81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microsoft.com/office/2007/relationships/hdphoto" Target="../media/hdphoto4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BBDD51-2928-AB0B-A94B-8DA605D724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9050"/>
            <a:ext cx="12192001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21D0F5-E0E9-4A74-B77A-1996C9EBEDCF}"/>
              </a:ext>
            </a:extLst>
          </p:cNvPr>
          <p:cNvSpPr txBox="1"/>
          <p:nvPr/>
        </p:nvSpPr>
        <p:spPr>
          <a:xfrm>
            <a:off x="483196" y="4402899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Síndrome Blanco</a:t>
            </a:r>
            <a:endParaRPr lang="es-EC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4E94CF-5309-4DBD-B48B-2A2BA9BF2E2D}"/>
              </a:ext>
            </a:extLst>
          </p:cNvPr>
          <p:cNvSpPr txBox="1"/>
          <p:nvPr/>
        </p:nvSpPr>
        <p:spPr>
          <a:xfrm>
            <a:off x="8419514" y="5544737"/>
            <a:ext cx="352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Perdida de tejido</a:t>
            </a:r>
            <a:endParaRPr lang="es-EC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9C19BA-20C1-438F-9C2B-39426FA67143}"/>
              </a:ext>
            </a:extLst>
          </p:cNvPr>
          <p:cNvSpPr txBox="1"/>
          <p:nvPr/>
        </p:nvSpPr>
        <p:spPr>
          <a:xfrm>
            <a:off x="483196" y="404308"/>
            <a:ext cx="519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ALGUNAS AFECTACIONES EN CORALES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03" y="1352483"/>
            <a:ext cx="3824941" cy="28687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669" y="2346546"/>
            <a:ext cx="3681004" cy="276075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1A27649-D2F2-495F-94D8-EC8EA8B612AB}"/>
              </a:ext>
            </a:extLst>
          </p:cNvPr>
          <p:cNvSpPr/>
          <p:nvPr/>
        </p:nvSpPr>
        <p:spPr>
          <a:xfrm>
            <a:off x="4319784" y="2273621"/>
            <a:ext cx="3737112" cy="2928589"/>
          </a:xfrm>
          <a:prstGeom prst="rect">
            <a:avLst/>
          </a:prstGeom>
          <a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00F6D6-0AB8-4145-88D6-5FBCFC7B62B4}"/>
              </a:ext>
            </a:extLst>
          </p:cNvPr>
          <p:cNvSpPr txBox="1"/>
          <p:nvPr/>
        </p:nvSpPr>
        <p:spPr>
          <a:xfrm>
            <a:off x="4424119" y="5291965"/>
            <a:ext cx="352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SOBRECRECIMIENTO DE ALGAS</a:t>
            </a:r>
          </a:p>
        </p:txBody>
      </p:sp>
    </p:spTree>
    <p:extLst>
      <p:ext uri="{BB962C8B-B14F-4D97-AF65-F5344CB8AC3E}">
        <p14:creationId xmlns:p14="http://schemas.microsoft.com/office/powerpoint/2010/main" val="7885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13014" y="12926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 </a:t>
            </a:r>
            <a:r>
              <a:rPr lang="es-EC" sz="2400" dirty="0" smtClean="0"/>
              <a:t>Blanqueamiento del coral: la expulsión de las algas simbióticas debido al aumento de la temperatura del agua.</a:t>
            </a:r>
          </a:p>
          <a:p>
            <a:pPr algn="just"/>
            <a:r>
              <a:rPr lang="es-EC" sz="2400" dirty="0" smtClean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260" y="2217478"/>
            <a:ext cx="2143125" cy="2143125"/>
          </a:xfrm>
          <a:prstGeom prst="rect">
            <a:avLst/>
          </a:prstGeom>
        </p:spPr>
      </p:pic>
      <p:pic>
        <p:nvPicPr>
          <p:cNvPr id="8" name="Picture 2" descr="QUÉ NOS TRATAN DE DECIR LOS CORALES — Baja Coastal Institute">
            <a:extLst>
              <a:ext uri="{FF2B5EF4-FFF2-40B4-BE49-F238E27FC236}">
                <a16:creationId xmlns:a16="http://schemas.microsoft.com/office/drawing/2014/main" id="{48582989-6A5B-47E6-90A8-3CB151940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92" b="58595" l="62606" r="87479">
                        <a14:foregroundMark x1="70812" y1="40203" x2="70812" y2="40203"/>
                        <a14:foregroundMark x1="71574" y1="54806" x2="71574" y2="54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593" t="18143" r="11242" b="41929"/>
          <a:stretch/>
        </p:blipFill>
        <p:spPr bwMode="auto">
          <a:xfrm>
            <a:off x="169542" y="358802"/>
            <a:ext cx="2243472" cy="31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3044637" y="29468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prstClr val="black"/>
                </a:solidFill>
              </a:rPr>
              <a:t>Aumento del nivel del mar: la subida del nivel del mar puede causar daños a los arrecifes de coral y reducir su tamaño.</a:t>
            </a:r>
          </a:p>
          <a:p>
            <a:pPr lvl="0" algn="just"/>
            <a:r>
              <a:rPr lang="es-EC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30555" y="52230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prstClr val="black"/>
                </a:solidFill>
              </a:rPr>
              <a:t>Acidificación del </a:t>
            </a:r>
            <a:r>
              <a:rPr lang="es-EC" sz="2400" dirty="0" smtClean="0">
                <a:solidFill>
                  <a:prstClr val="black"/>
                </a:solidFill>
              </a:rPr>
              <a:t>océano: debilita la capacidad de los corales para construir mantener sus esqueletos y de otras especies </a:t>
            </a:r>
            <a:endParaRPr lang="es-EC" sz="2400" dirty="0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32" y="45854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1" r="31657"/>
          <a:stretch/>
        </p:blipFill>
        <p:spPr>
          <a:xfrm>
            <a:off x="0" y="0"/>
            <a:ext cx="4840941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69" y="0"/>
            <a:ext cx="12354338" cy="7001566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3918595" y="2751484"/>
            <a:ext cx="7518400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b="1" dirty="0" smtClean="0">
                <a:solidFill>
                  <a:schemeClr val="bg1"/>
                </a:solidFill>
              </a:rPr>
              <a:t>Distribución de corales a través del tiempo</a:t>
            </a:r>
            <a:endParaRPr lang="es-EC" sz="8800" b="1" dirty="0">
              <a:solidFill>
                <a:schemeClr val="bg1"/>
              </a:solidFill>
              <a:latin typeface="+mn-lt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5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E2E693-10F0-4CA8-959C-B4BE41D418EB}"/>
              </a:ext>
            </a:extLst>
          </p:cNvPr>
          <p:cNvSpPr txBox="1"/>
          <p:nvPr/>
        </p:nvSpPr>
        <p:spPr>
          <a:xfrm>
            <a:off x="167814" y="87798"/>
            <a:ext cx="626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1"/>
                </a:solidFill>
              </a:rPr>
              <a:t>Distribución de corales en la Reserva </a:t>
            </a:r>
            <a:endParaRPr lang="es-EC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es-EC" sz="2400" b="1" dirty="0" smtClean="0">
                <a:solidFill>
                  <a:schemeClr val="accent1"/>
                </a:solidFill>
              </a:rPr>
              <a:t>Marina </a:t>
            </a:r>
            <a:r>
              <a:rPr lang="es-EC" sz="2400" b="1" dirty="0">
                <a:solidFill>
                  <a:schemeClr val="accent1"/>
                </a:solidFill>
              </a:rPr>
              <a:t>de Galápagos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FF2709-FFAF-4108-A65A-3DAC6B06C0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7197" y="299713"/>
            <a:ext cx="6480058" cy="60562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117028-A6F8-4926-8DE4-61CFCBDAD382}"/>
              </a:ext>
            </a:extLst>
          </p:cNvPr>
          <p:cNvSpPr txBox="1"/>
          <p:nvPr/>
        </p:nvSpPr>
        <p:spPr>
          <a:xfrm>
            <a:off x="635955" y="5317352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Glynn</a:t>
            </a:r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 &amp; Wellington 1983</a:t>
            </a:r>
            <a:endParaRPr lang="es-EC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5679518A-D7E3-434C-B734-AF6A4B5F1250}"/>
              </a:ext>
            </a:extLst>
          </p:cNvPr>
          <p:cNvSpPr txBox="1">
            <a:spLocks noChangeArrowheads="1"/>
          </p:cNvSpPr>
          <p:nvPr/>
        </p:nvSpPr>
        <p:spPr>
          <a:xfrm>
            <a:off x="3818467" y="1139401"/>
            <a:ext cx="5227805" cy="46985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" sz="28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sz="28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ＭＳ Ｐゴシック" pitchFamily="-65" charset="-128"/>
              <a:cs typeface="Helvetica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2790" y="1148579"/>
            <a:ext cx="4717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17 arrecifes estructurales en 10 islas</a:t>
            </a:r>
            <a:r>
              <a:rPr lang="es-ES" b="1" dirty="0" smtClean="0">
                <a:ea typeface="ＭＳ Ｐゴシック" pitchFamily="-65" charset="-128"/>
                <a:cs typeface="Helvetica" panose="020B0604020202020204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b="1" dirty="0"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Comunidades de coral distribuidas en 14 </a:t>
            </a:r>
            <a:r>
              <a:rPr lang="es-ES" b="1" dirty="0" smtClean="0">
                <a:ea typeface="ＭＳ Ｐゴシック" pitchFamily="-65" charset="-128"/>
                <a:cs typeface="Helvetica" panose="020B0604020202020204" pitchFamily="34" charset="0"/>
              </a:rPr>
              <a:t>islas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b="1" dirty="0" smtClean="0"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30 especies de corales </a:t>
            </a:r>
            <a:r>
              <a:rPr lang="es-ES" b="1" dirty="0" err="1">
                <a:ea typeface="ＭＳ Ｐゴシック" pitchFamily="-65" charset="-128"/>
                <a:cs typeface="Helvetica" panose="020B0604020202020204" pitchFamily="34" charset="0"/>
              </a:rPr>
              <a:t>hermatípicos</a:t>
            </a: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 y </a:t>
            </a:r>
            <a:r>
              <a:rPr lang="es-ES" b="1" dirty="0" err="1" smtClean="0">
                <a:ea typeface="ＭＳ Ｐゴシック" pitchFamily="-65" charset="-128"/>
                <a:cs typeface="Helvetica" panose="020B0604020202020204" pitchFamily="34" charset="0"/>
              </a:rPr>
              <a:t>ahermatícos</a:t>
            </a:r>
            <a:r>
              <a:rPr lang="es-ES" b="1" dirty="0" smtClean="0">
                <a:ea typeface="ＭＳ Ｐゴシック" pitchFamily="-65" charset="-128"/>
                <a:cs typeface="Helvetica" panose="020B0604020202020204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ES" b="1" dirty="0" smtClean="0">
                <a:ea typeface="ＭＳ Ｐゴシック" pitchFamily="-65" charset="-128"/>
                <a:cs typeface="Helvetica" panose="020B0604020202020204" pitchFamily="34" charset="0"/>
              </a:rPr>
              <a:t> </a:t>
            </a:r>
            <a:endParaRPr lang="es-ES" b="1" dirty="0"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Corales de aproximadamente entre 300 y 500 años</a:t>
            </a:r>
            <a:r>
              <a:rPr lang="es-ES" b="1" dirty="0" smtClean="0">
                <a:ea typeface="ＭＳ Ｐゴシック" pitchFamily="-65" charset="-128"/>
                <a:cs typeface="Helvetica" panose="020B0604020202020204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b="1" dirty="0"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>
                <a:ea typeface="ＭＳ Ｐゴシック" pitchFamily="-65" charset="-128"/>
                <a:cs typeface="Helvetica" panose="020B0604020202020204" pitchFamily="34" charset="0"/>
              </a:rPr>
              <a:t>Perdida del 95% del tejido vivo de coral.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" b="1" dirty="0">
              <a:ea typeface="ＭＳ Ｐゴシック" pitchFamily="-65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E38CD1-258D-BC55-B577-8E50A166B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845" y="6278105"/>
            <a:ext cx="1623686" cy="5313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C91C7A-E257-42EF-8C77-A34BCCC17FB2}"/>
              </a:ext>
            </a:extLst>
          </p:cNvPr>
          <p:cNvSpPr txBox="1"/>
          <p:nvPr/>
        </p:nvSpPr>
        <p:spPr>
          <a:xfrm>
            <a:off x="9225643" y="506185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grpSp>
        <p:nvGrpSpPr>
          <p:cNvPr id="8" name="Grupo 7"/>
          <p:cNvGrpSpPr/>
          <p:nvPr/>
        </p:nvGrpSpPr>
        <p:grpSpPr>
          <a:xfrm>
            <a:off x="414206" y="660593"/>
            <a:ext cx="5486512" cy="5410983"/>
            <a:chOff x="6228159" y="678200"/>
            <a:chExt cx="5227721" cy="51724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159" y="678200"/>
              <a:ext cx="5227721" cy="517246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6587526" y="5091826"/>
              <a:ext cx="2408208" cy="353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P.W. </a:t>
              </a:r>
              <a:r>
                <a:rPr lang="es-ES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Glynn</a:t>
              </a:r>
              <a:r>
                <a:rPr lang="es-E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et al. 2018</a:t>
              </a:r>
              <a:endParaRPr lang="es-EC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1" name="Rectangle 1026"/>
          <p:cNvSpPr txBox="1">
            <a:spLocks noChangeArrowheads="1"/>
          </p:cNvSpPr>
          <p:nvPr/>
        </p:nvSpPr>
        <p:spPr>
          <a:xfrm>
            <a:off x="6828972" y="1345559"/>
            <a:ext cx="4554297" cy="4609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endParaRPr lang="es-ES" sz="1800" b="1" dirty="0" smtClean="0">
              <a:latin typeface="+mn-lt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Afectación por eventos fuertes del niño 1982-83, 1997-98, 2015.</a:t>
            </a:r>
          </a:p>
          <a:p>
            <a:pPr algn="just" defTabSz="914400">
              <a:defRPr/>
            </a:pP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 </a:t>
            </a: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Darwin </a:t>
            </a:r>
            <a:r>
              <a:rPr lang="es-ES" sz="1800" b="1" dirty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el único arrecife </a:t>
            </a: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estructural.</a:t>
            </a:r>
          </a:p>
          <a:p>
            <a:pPr algn="just" defTabSz="914400">
              <a:defRPr/>
            </a:pP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 </a:t>
            </a:r>
            <a:endParaRPr lang="es-ES" sz="1800" b="1" dirty="0">
              <a:latin typeface="+mn-lt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s-ES" sz="1800" b="1" dirty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Algunas islas del Centro-sur y Norte han demostrado una recuperación de la comunidad de </a:t>
            </a: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coral.</a:t>
            </a:r>
          </a:p>
          <a:p>
            <a:pPr algn="just" defTabSz="914400">
              <a:defRPr/>
            </a:pPr>
            <a:endParaRPr lang="es-ES" sz="1800" b="1" dirty="0">
              <a:latin typeface="+mn-lt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s-ES" sz="1800" b="1" dirty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Se observan muchas colonias de corales dispersas en muchas de las </a:t>
            </a: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islas</a:t>
            </a: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endParaRPr lang="es-ES" sz="1800" b="1" dirty="0">
              <a:latin typeface="+mn-lt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22 especies de corales Hermatípicos y  </a:t>
            </a:r>
            <a:r>
              <a:rPr lang="es-ES" sz="1800" b="1" dirty="0" err="1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Ahermatípicos</a:t>
            </a: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 18 especies. Según </a:t>
            </a:r>
            <a:r>
              <a:rPr lang="es-ES" sz="1800" b="1" dirty="0" err="1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Hickman</a:t>
            </a:r>
            <a:r>
              <a:rPr lang="es-ES" sz="1800" b="1" dirty="0" smtClean="0">
                <a:latin typeface="+mn-lt"/>
                <a:ea typeface="ＭＳ Ｐゴシック" pitchFamily="-65" charset="-128"/>
                <a:cs typeface="Helvetica" panose="020B0604020202020204" pitchFamily="34" charset="0"/>
              </a:rPr>
              <a:t>, 2008.</a:t>
            </a:r>
            <a:endParaRPr lang="es-ES" sz="1800" b="1" dirty="0">
              <a:latin typeface="+mn-lt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" sz="28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ＭＳ Ｐゴシック" pitchFamily="-65" charset="-128"/>
              <a:cs typeface="Helvetica" panose="020B0604020202020204" pitchFamily="34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s-ES_tradnl" sz="28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 panose="020B0604020202020204" pitchFamily="34" charset="0"/>
              <a:ea typeface="ＭＳ Ｐゴシック" pitchFamily="-65" charset="-128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E2E693-10F0-4CA8-959C-B4BE41D418EB}"/>
              </a:ext>
            </a:extLst>
          </p:cNvPr>
          <p:cNvSpPr txBox="1"/>
          <p:nvPr/>
        </p:nvSpPr>
        <p:spPr>
          <a:xfrm>
            <a:off x="650413" y="198928"/>
            <a:ext cx="764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accent1"/>
                </a:solidFill>
              </a:rPr>
              <a:t>Distribución de corales en la Reserva Marina de Galápagos </a:t>
            </a:r>
          </a:p>
        </p:txBody>
      </p:sp>
    </p:spTree>
    <p:extLst>
      <p:ext uri="{BB962C8B-B14F-4D97-AF65-F5344CB8AC3E}">
        <p14:creationId xmlns:p14="http://schemas.microsoft.com/office/powerpoint/2010/main" val="6892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46" y="140677"/>
            <a:ext cx="12354338" cy="6862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3967693" y="2822492"/>
            <a:ext cx="8043333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¿Qué acciones se </a:t>
            </a:r>
            <a:r>
              <a:rPr lang="es-EC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están realizando para conservar los corales en la RMG?</a:t>
            </a:r>
            <a:endParaRPr lang="es-EC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6B250-E302-B5A1-E1DE-D727F7CA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613">
            <a:off x="654953" y="1055956"/>
            <a:ext cx="2796780" cy="3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9;p4">
            <a:extLst>
              <a:ext uri="{FF2B5EF4-FFF2-40B4-BE49-F238E27FC236}">
                <a16:creationId xmlns:a16="http://schemas.microsoft.com/office/drawing/2014/main" id="{F7DB6719-8B3C-D649-9C94-7B8572788ECA}"/>
              </a:ext>
            </a:extLst>
          </p:cNvPr>
          <p:cNvSpPr txBox="1"/>
          <p:nvPr/>
        </p:nvSpPr>
        <p:spPr>
          <a:xfrm>
            <a:off x="625667" y="231150"/>
            <a:ext cx="648731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s-EC" sz="2500" dirty="0" smtClean="0">
                <a:latin typeface="Arial Black" panose="020B0A04020102020204" pitchFamily="34" charset="0"/>
                <a:ea typeface="Arial"/>
                <a:sym typeface="Arial"/>
              </a:rPr>
              <a:t>Programa de Corales Galápagos</a:t>
            </a:r>
            <a:endParaRPr sz="2500" u="none" strike="noStrike" cap="none" dirty="0">
              <a:latin typeface="Arial Black" panose="020B0A04020102020204" pitchFamily="34" charset="0"/>
              <a:ea typeface="Arial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81019358"/>
              </p:ext>
            </p:extLst>
          </p:nvPr>
        </p:nvGraphicFramePr>
        <p:xfrm>
          <a:off x="481092" y="-369277"/>
          <a:ext cx="11593464" cy="71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40333" y="193133"/>
            <a:ext cx="5910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Estado actual de los corales en la RMG</a:t>
            </a:r>
            <a:endParaRPr kumimoji="0" lang="es-EC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234229" y="1891850"/>
            <a:ext cx="4835466" cy="42220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Georreferenciamos comunidades de corales presentes en los sitios históricos y nuevas </a:t>
            </a:r>
            <a:r>
              <a:rPr kumimoji="0" lang="es-E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zonas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s-ES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Evaluación rápida de perdida de tejido y </a:t>
            </a:r>
            <a:r>
              <a:rPr kumimoji="0" lang="es-E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blanqueamiento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s-EC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Levantamiento de información de peces, móviles y organismos sésiles presentes en cada sitio. </a:t>
            </a:r>
            <a:endParaRPr kumimoji="0" lang="es-ES" sz="2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s-ES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1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Ortofoto</a:t>
            </a: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lang="es-ES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transeptos </a:t>
            </a: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permanentes y áreas de corales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7" t="35054" r="20689" b="21506"/>
          <a:stretch/>
        </p:blipFill>
        <p:spPr>
          <a:xfrm rot="16200000">
            <a:off x="3927920" y="3443434"/>
            <a:ext cx="2765455" cy="33075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62" y="932949"/>
            <a:ext cx="3705161" cy="27788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" y="3712705"/>
            <a:ext cx="3689487" cy="27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31343" y="1299855"/>
            <a:ext cx="2476967" cy="5057191"/>
            <a:chOff x="667449" y="727789"/>
            <a:chExt cx="2476967" cy="50571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49" y="727789"/>
              <a:ext cx="2476967" cy="2531494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49" y="3259283"/>
              <a:ext cx="2471295" cy="2525697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429" y="194662"/>
            <a:ext cx="3313333" cy="3386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62" y="2254794"/>
            <a:ext cx="3222761" cy="32937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467" y="3523976"/>
            <a:ext cx="3319295" cy="31346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93306" y="435677"/>
            <a:ext cx="553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kern="0" dirty="0" smtClean="0">
                <a:latin typeface="Arial Black" panose="020B0A04020102020204" pitchFamily="34" charset="0"/>
                <a:cs typeface="Arial"/>
                <a:sym typeface="Arial"/>
              </a:rPr>
              <a:t>Registro de corales en la RMG 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2596" y="2254794"/>
            <a:ext cx="461665" cy="2827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BIOREGIÓN LEJANO NORTE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71053" y="2530317"/>
            <a:ext cx="461665" cy="19873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BIOREGIÓN NORTE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3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93306" y="435677"/>
            <a:ext cx="553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kern="0" dirty="0" smtClean="0">
                <a:latin typeface="Arial Black" panose="020B0A04020102020204" pitchFamily="34" charset="0"/>
                <a:cs typeface="Arial"/>
                <a:sym typeface="Arial"/>
              </a:rPr>
              <a:t>Registro de corales en la RMG 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2534" y="2565918"/>
            <a:ext cx="461665" cy="2021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BIOREGIÓN OESTE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05331" y="2556588"/>
            <a:ext cx="461665" cy="23947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BIOREGIÓN ELIZABETH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013" y="1564328"/>
            <a:ext cx="4257358" cy="43510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84" y="1564327"/>
            <a:ext cx="4257359" cy="43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C4ABF4-EC79-3EEC-86A2-E23968053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B6B250-E302-B5A1-E1DE-D727F7CA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55" y="1143760"/>
            <a:ext cx="2959990" cy="379904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086349" y="2880699"/>
            <a:ext cx="69437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MONITOREO DE CORALES EN LA RMG Y POSIBLES AFECTACIONES EN UN CONTEXTO DE CAMBIO CLIMÁTICO</a:t>
            </a:r>
            <a:endParaRPr lang="es-EC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9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93306" y="70028"/>
            <a:ext cx="553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kern="0" dirty="0" smtClean="0">
                <a:latin typeface="Arial Black" panose="020B0A04020102020204" pitchFamily="34" charset="0"/>
                <a:cs typeface="Arial"/>
                <a:sym typeface="Arial"/>
              </a:rPr>
              <a:t>Registro de corales en la RMG  </a:t>
            </a:r>
            <a:endParaRPr kumimoji="0" lang="es-EC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2012436"/>
            <a:ext cx="461665" cy="31878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C" dirty="0" smtClean="0"/>
              <a:t>BIOREGIÓN SUDESTE CENTRAL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099" y="2763977"/>
            <a:ext cx="3732717" cy="3814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686" y="1786393"/>
            <a:ext cx="3930718" cy="4017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34" y="1001515"/>
            <a:ext cx="4108336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2320" y="423965"/>
            <a:ext cx="522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kern="0" dirty="0" smtClean="0">
                <a:latin typeface="Arial Black" panose="020B0A04020102020204" pitchFamily="34" charset="0"/>
                <a:cs typeface="Arial"/>
                <a:sym typeface="Arial"/>
              </a:rPr>
              <a:t>Monitoreo en Cabo </a:t>
            </a:r>
            <a:r>
              <a:rPr lang="es-ES" sz="2400" b="1" kern="0" dirty="0" err="1" smtClean="0">
                <a:latin typeface="Arial Black" panose="020B0A04020102020204" pitchFamily="34" charset="0"/>
                <a:cs typeface="Arial"/>
                <a:sym typeface="Arial"/>
              </a:rPr>
              <a:t>Marshal</a:t>
            </a:r>
            <a:r>
              <a:rPr lang="es-ES" sz="2400" b="1" kern="0" dirty="0" smtClean="0">
                <a:latin typeface="Arial Black" panose="020B0A04020102020204" pitchFamily="34" charset="0"/>
                <a:cs typeface="Arial"/>
                <a:sym typeface="Arial"/>
              </a:rPr>
              <a:t> </a:t>
            </a:r>
            <a:endParaRPr kumimoji="0" lang="es-EC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0" t="35481" r="19383" b="8362"/>
          <a:stretch/>
        </p:blipFill>
        <p:spPr>
          <a:xfrm>
            <a:off x="200440" y="1446064"/>
            <a:ext cx="3291273" cy="2017595"/>
          </a:xfrm>
        </p:spPr>
      </p:pic>
      <p:sp>
        <p:nvSpPr>
          <p:cNvPr id="7" name="Flecha curvada hacia abajo 6"/>
          <p:cNvSpPr/>
          <p:nvPr/>
        </p:nvSpPr>
        <p:spPr>
          <a:xfrm rot="5400000">
            <a:off x="2835011" y="3194711"/>
            <a:ext cx="2296160" cy="985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0" y="3490753"/>
            <a:ext cx="3291273" cy="24684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7" t="581" r="19347" b="-581"/>
          <a:stretch/>
        </p:blipFill>
        <p:spPr>
          <a:xfrm rot="5400000">
            <a:off x="7590589" y="1403298"/>
            <a:ext cx="4298853" cy="456834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475851" y="2872767"/>
            <a:ext cx="2682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observo blanqueamiento en </a:t>
            </a:r>
            <a:r>
              <a:rPr lang="es-EC" i="1" dirty="0" smtClean="0"/>
              <a:t>Pavona clavus  y Porites lobata  </a:t>
            </a:r>
            <a:r>
              <a:rPr lang="es-EC" dirty="0" smtClean="0"/>
              <a:t>a una profundidad de 5 a 6 metros.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10659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39172" y="360187"/>
            <a:ext cx="435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b="1" kern="0" dirty="0" smtClean="0">
                <a:latin typeface="Arial Black" panose="020B0A04020102020204" pitchFamily="34" charset="0"/>
                <a:cs typeface="Arial"/>
                <a:sym typeface="Arial"/>
              </a:rPr>
              <a:t>Monitoreo en Pinta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74339" y="5086346"/>
            <a:ext cx="281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observo blanqueamiento en </a:t>
            </a:r>
            <a:r>
              <a:rPr lang="es-EC" i="1" dirty="0" smtClean="0"/>
              <a:t>Porites lobata  </a:t>
            </a:r>
            <a:r>
              <a:rPr lang="es-EC" dirty="0" smtClean="0"/>
              <a:t>a una profundidad de 2 a 3 metros</a:t>
            </a:r>
            <a:endParaRPr lang="es-EC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865" y="1802147"/>
            <a:ext cx="3937857" cy="29533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0" y="1502968"/>
            <a:ext cx="6378276" cy="47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39172" y="360187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b="1" kern="0" dirty="0" smtClean="0">
                <a:latin typeface="Arial Black" panose="020B0A04020102020204" pitchFamily="34" charset="0"/>
                <a:cs typeface="Arial"/>
                <a:sym typeface="Arial"/>
              </a:rPr>
              <a:t>Monitoreo en Española 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04000" y="5275377"/>
            <a:ext cx="281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monitoreo en el canal entre Española y </a:t>
            </a:r>
            <a:r>
              <a:rPr lang="es-EC" dirty="0" err="1" smtClean="0"/>
              <a:t>Osborn</a:t>
            </a:r>
            <a:r>
              <a:rPr lang="es-EC" dirty="0" smtClean="0"/>
              <a:t>, presencia de </a:t>
            </a:r>
            <a:r>
              <a:rPr lang="es-EC" i="1" dirty="0" smtClean="0"/>
              <a:t>Porites lobata y Pavona gigantea. </a:t>
            </a:r>
            <a:endParaRPr lang="es-EC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77" y="1485900"/>
            <a:ext cx="5887915" cy="44159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08" y="1485900"/>
            <a:ext cx="4501662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39172" y="360187"/>
            <a:ext cx="4814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800" b="1" kern="0" dirty="0" smtClean="0">
                <a:latin typeface="Arial Black" panose="020B0A04020102020204" pitchFamily="34" charset="0"/>
                <a:cs typeface="Arial"/>
                <a:sym typeface="Arial"/>
              </a:rPr>
              <a:t>Monitoreo en Rábida  </a:t>
            </a:r>
            <a:endParaRPr kumimoji="0" lang="es-EC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775400" y="5002816"/>
            <a:ext cx="3707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Monitorear  los corales nos permite también observar que afectaciones son mas frecuentes en cada sitio.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28"/>
          <a:stretch/>
        </p:blipFill>
        <p:spPr>
          <a:xfrm rot="5400000">
            <a:off x="-94884" y="1157289"/>
            <a:ext cx="2866294" cy="2486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276" y="967154"/>
            <a:ext cx="3821727" cy="2866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04"/>
          <a:stretch/>
        </p:blipFill>
        <p:spPr>
          <a:xfrm>
            <a:off x="95250" y="3811467"/>
            <a:ext cx="3105149" cy="30685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67"/>
          <a:stretch/>
        </p:blipFill>
        <p:spPr>
          <a:xfrm>
            <a:off x="3067051" y="3822457"/>
            <a:ext cx="3333749" cy="3046533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13367340">
            <a:off x="6759325" y="2350531"/>
            <a:ext cx="389598" cy="2563604"/>
          </a:xfrm>
          <a:prstGeom prst="downArrow">
            <a:avLst>
              <a:gd name="adj1" fmla="val 4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115" y="1362807"/>
            <a:ext cx="4091354" cy="3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62496" y="297757"/>
            <a:ext cx="4818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800" b="1" dirty="0" smtClean="0">
                <a:latin typeface="Arial Black" panose="020B0A04020102020204" pitchFamily="34" charset="0"/>
              </a:rPr>
              <a:t>Reportes importantes</a:t>
            </a:r>
            <a:endParaRPr lang="es-EC" sz="2800" b="1" dirty="0">
              <a:latin typeface="Arial Black" panose="020B0A040201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42" b="17826"/>
          <a:stretch/>
        </p:blipFill>
        <p:spPr>
          <a:xfrm>
            <a:off x="6285071" y="1717938"/>
            <a:ext cx="5541877" cy="432022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927242" y="1121402"/>
            <a:ext cx="583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Presencia de burbujas en corales ramificados</a:t>
            </a:r>
            <a:endParaRPr lang="es-EC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144255" y="6134024"/>
            <a:ext cx="241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Punta Estrada</a:t>
            </a:r>
            <a:endParaRPr lang="es-EC" sz="28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347295" y="6038164"/>
            <a:ext cx="155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Pinzón</a:t>
            </a:r>
            <a:endParaRPr lang="es-EC" sz="28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9" y="1717938"/>
            <a:ext cx="5760300" cy="4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46" y="140677"/>
            <a:ext cx="12354338" cy="6862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3967693" y="2874047"/>
            <a:ext cx="8043333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¿Cómo nos ayuda el vivero de coral con respecto al monitoreo de los corales en la RMG?</a:t>
            </a:r>
            <a:endParaRPr lang="es-EC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6B250-E302-B5A1-E1DE-D727F7CA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613">
            <a:off x="654953" y="1055956"/>
            <a:ext cx="2796780" cy="3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12689" y="202719"/>
            <a:ext cx="470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ESPECIES PRESENTES EN EL VIVERO </a:t>
            </a:r>
            <a:endParaRPr lang="es-EC" sz="24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163895" y="1138021"/>
            <a:ext cx="12028105" cy="5706793"/>
            <a:chOff x="163895" y="1138021"/>
            <a:chExt cx="12028105" cy="5706793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3A160DC-15A0-4435-B8EB-223D527138D2}"/>
                </a:ext>
              </a:extLst>
            </p:cNvPr>
            <p:cNvGrpSpPr/>
            <p:nvPr/>
          </p:nvGrpSpPr>
          <p:grpSpPr>
            <a:xfrm>
              <a:off x="8844643" y="4128084"/>
              <a:ext cx="3124326" cy="2688658"/>
              <a:chOff x="3328513" y="1460960"/>
              <a:chExt cx="3655454" cy="3166037"/>
            </a:xfrm>
          </p:grpSpPr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C43FBEE7-AEC0-40F8-9426-E542BBC7A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734" t="22343" r="13019"/>
              <a:stretch/>
            </p:blipFill>
            <p:spPr>
              <a:xfrm>
                <a:off x="3328513" y="1460960"/>
                <a:ext cx="3655454" cy="3166037"/>
              </a:xfrm>
              <a:prstGeom prst="rect">
                <a:avLst/>
              </a:prstGeom>
            </p:spPr>
          </p:pic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D287F2F-08F8-4839-AFFC-D3FBDFAE9F93}"/>
                  </a:ext>
                </a:extLst>
              </p:cNvPr>
              <p:cNvSpPr txBox="1"/>
              <p:nvPr/>
            </p:nvSpPr>
            <p:spPr>
              <a:xfrm>
                <a:off x="3515679" y="4181893"/>
                <a:ext cx="2925040" cy="43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i="1" dirty="0">
                    <a:solidFill>
                      <a:schemeClr val="bg1"/>
                    </a:solidFill>
                  </a:rPr>
                  <a:t>Psammocora stellata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CA17371-753F-4B9C-BB3D-CDB55C22C20A}"/>
                </a:ext>
              </a:extLst>
            </p:cNvPr>
            <p:cNvGrpSpPr/>
            <p:nvPr/>
          </p:nvGrpSpPr>
          <p:grpSpPr>
            <a:xfrm>
              <a:off x="9236769" y="1138021"/>
              <a:ext cx="2955231" cy="2817168"/>
              <a:chOff x="5803510" y="-1966001"/>
              <a:chExt cx="2955231" cy="2883204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56BB67EF-66B6-452B-8375-23389E354D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290" t="25440" r="21055"/>
              <a:stretch/>
            </p:blipFill>
            <p:spPr>
              <a:xfrm>
                <a:off x="5803510" y="-1966001"/>
                <a:ext cx="2955231" cy="2528016"/>
              </a:xfrm>
              <a:prstGeom prst="rect">
                <a:avLst/>
              </a:prstGeom>
            </p:spPr>
          </p:pic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0C709DA-C2D8-4362-A3C7-509C530E2E0E}"/>
                  </a:ext>
                </a:extLst>
              </p:cNvPr>
              <p:cNvSpPr/>
              <p:nvPr/>
            </p:nvSpPr>
            <p:spPr>
              <a:xfrm>
                <a:off x="5885378" y="539214"/>
                <a:ext cx="1607748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/>
                  <a:t>Pavona varians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DED92422-2AC2-46AD-8E4F-7C7970E370D1}"/>
                </a:ext>
              </a:extLst>
            </p:cNvPr>
            <p:cNvGrpSpPr/>
            <p:nvPr/>
          </p:nvGrpSpPr>
          <p:grpSpPr>
            <a:xfrm>
              <a:off x="6253399" y="1146680"/>
              <a:ext cx="2986357" cy="2830785"/>
              <a:chOff x="1550869" y="1872699"/>
              <a:chExt cx="2777350" cy="2608147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F82ACA07-ADB0-48BF-868C-EC403EE64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410" t="27388" r="21410" b="13712"/>
              <a:stretch/>
            </p:blipFill>
            <p:spPr>
              <a:xfrm>
                <a:off x="1550869" y="1872699"/>
                <a:ext cx="2777350" cy="2267863"/>
              </a:xfrm>
              <a:prstGeom prst="rect">
                <a:avLst/>
              </a:prstGeom>
            </p:spPr>
          </p:pic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9AF496B-849A-463F-A999-CA3957AAA23F}"/>
                  </a:ext>
                </a:extLst>
              </p:cNvPr>
              <p:cNvSpPr/>
              <p:nvPr/>
            </p:nvSpPr>
            <p:spPr>
              <a:xfrm>
                <a:off x="1607315" y="4140562"/>
                <a:ext cx="1401305" cy="340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/>
                  <a:t>Pavona clavus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EA0596A-AA88-4097-B305-A46D5B6CC440}"/>
                </a:ext>
              </a:extLst>
            </p:cNvPr>
            <p:cNvGrpSpPr/>
            <p:nvPr/>
          </p:nvGrpSpPr>
          <p:grpSpPr>
            <a:xfrm>
              <a:off x="3134895" y="4113649"/>
              <a:ext cx="3091534" cy="2731165"/>
              <a:chOff x="2524735" y="1151553"/>
              <a:chExt cx="3091534" cy="2731165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D8141A84-E92D-4055-AF7D-622E74C14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8016" t="23171" r="32706" b="19518"/>
              <a:stretch/>
            </p:blipFill>
            <p:spPr>
              <a:xfrm>
                <a:off x="2524735" y="1151553"/>
                <a:ext cx="3091534" cy="2696544"/>
              </a:xfrm>
              <a:prstGeom prst="rect">
                <a:avLst/>
              </a:prstGeom>
            </p:spPr>
          </p:pic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34FAAF80-B32B-47AD-9D29-4708A35B5CEA}"/>
                  </a:ext>
                </a:extLst>
              </p:cNvPr>
              <p:cNvSpPr/>
              <p:nvPr/>
            </p:nvSpPr>
            <p:spPr>
              <a:xfrm>
                <a:off x="2703974" y="3513386"/>
                <a:ext cx="1477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>
                    <a:solidFill>
                      <a:schemeClr val="bg1"/>
                    </a:solidFill>
                  </a:rPr>
                  <a:t>Porites lobata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AE5393D-78DC-4233-8FAF-E28EB9E5819A}"/>
                </a:ext>
              </a:extLst>
            </p:cNvPr>
            <p:cNvGrpSpPr/>
            <p:nvPr/>
          </p:nvGrpSpPr>
          <p:grpSpPr>
            <a:xfrm>
              <a:off x="3035670" y="1142415"/>
              <a:ext cx="3217729" cy="2905986"/>
              <a:chOff x="2738771" y="866497"/>
              <a:chExt cx="3060938" cy="2691215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BB47B464-F68B-47F9-A852-E0C5B90F48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4" t="22703" r="19670" b="27199"/>
              <a:stretch/>
            </p:blipFill>
            <p:spPr>
              <a:xfrm>
                <a:off x="2738771" y="866497"/>
                <a:ext cx="3060938" cy="2283488"/>
              </a:xfrm>
              <a:prstGeom prst="rect">
                <a:avLst/>
              </a:prstGeom>
            </p:spPr>
          </p:pic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2D0F444E-CD02-472E-AF04-B04F6A0B4F58}"/>
                  </a:ext>
                </a:extLst>
              </p:cNvPr>
              <p:cNvSpPr/>
              <p:nvPr/>
            </p:nvSpPr>
            <p:spPr>
              <a:xfrm>
                <a:off x="2774319" y="3215676"/>
                <a:ext cx="2370050" cy="342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/>
                  <a:t>Gardineroseris planulata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155EFA8A-88B3-4645-BF16-98332B965697}"/>
                </a:ext>
              </a:extLst>
            </p:cNvPr>
            <p:cNvGrpSpPr/>
            <p:nvPr/>
          </p:nvGrpSpPr>
          <p:grpSpPr>
            <a:xfrm>
              <a:off x="189295" y="4116308"/>
              <a:ext cx="3091535" cy="2703963"/>
              <a:chOff x="3481687" y="915368"/>
              <a:chExt cx="3370223" cy="2930238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A0211A6-508D-4FD1-9F36-3EDDF7A7CE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410" t="13626" r="17569" b="15837"/>
              <a:stretch/>
            </p:blipFill>
            <p:spPr>
              <a:xfrm>
                <a:off x="3481687" y="915368"/>
                <a:ext cx="3370223" cy="2921853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6A65B7B-5342-4F4B-890B-E0E5B828E88B}"/>
                  </a:ext>
                </a:extLst>
              </p:cNvPr>
              <p:cNvSpPr/>
              <p:nvPr/>
            </p:nvSpPr>
            <p:spPr>
              <a:xfrm>
                <a:off x="3490254" y="3445367"/>
                <a:ext cx="1915267" cy="400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>
                    <a:solidFill>
                      <a:schemeClr val="bg1"/>
                    </a:solidFill>
                  </a:rPr>
                  <a:t>Pavona gigantea</a:t>
                </a: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481A5D6E-3115-4BC7-A1B7-6AD031915332}"/>
                </a:ext>
              </a:extLst>
            </p:cNvPr>
            <p:cNvGrpSpPr/>
            <p:nvPr/>
          </p:nvGrpSpPr>
          <p:grpSpPr>
            <a:xfrm>
              <a:off x="163895" y="1142018"/>
              <a:ext cx="2885018" cy="2995717"/>
              <a:chOff x="3265266" y="1220232"/>
              <a:chExt cx="2968734" cy="3090730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21135C1-33E8-4A5C-A35C-612A865BF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279" t="17793" r="11086" b="12252"/>
              <a:stretch/>
            </p:blipFill>
            <p:spPr>
              <a:xfrm>
                <a:off x="3286898" y="1220232"/>
                <a:ext cx="2947102" cy="2544334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F868BEAE-2F7C-4E99-BD59-F53D7B6D958C}"/>
                  </a:ext>
                </a:extLst>
              </p:cNvPr>
              <p:cNvSpPr/>
              <p:nvPr/>
            </p:nvSpPr>
            <p:spPr>
              <a:xfrm>
                <a:off x="3265266" y="3929916"/>
                <a:ext cx="1529631" cy="381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i="1" dirty="0"/>
                  <a:t>Pocillopora sp</a:t>
                </a:r>
              </a:p>
            </p:txBody>
          </p:sp>
        </p:grpSp>
      </p:grpSp>
      <p:pic>
        <p:nvPicPr>
          <p:cNvPr id="32" name="Marcador de contenido 31"/>
          <p:cNvPicPr>
            <a:picLocks noGrp="1" noChangeAspect="1"/>
          </p:cNvPicPr>
          <p:nvPr>
            <p:ph idx="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7" t="35589" r="21929" b="20943"/>
          <a:stretch/>
        </p:blipFill>
        <p:spPr>
          <a:xfrm>
            <a:off x="5834770" y="4106457"/>
            <a:ext cx="3169844" cy="2703736"/>
          </a:xfr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34FAAF80-B32B-47AD-9D29-4708A35B5CEA}"/>
              </a:ext>
            </a:extLst>
          </p:cNvPr>
          <p:cNvSpPr/>
          <p:nvPr/>
        </p:nvSpPr>
        <p:spPr>
          <a:xfrm>
            <a:off x="5834770" y="6422418"/>
            <a:ext cx="2079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smtClean="0">
                <a:solidFill>
                  <a:schemeClr val="bg1"/>
                </a:solidFill>
              </a:rPr>
              <a:t>Pavona chiriquiensis</a:t>
            </a:r>
            <a:endParaRPr lang="es-EC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8398" y="157080"/>
            <a:ext cx="67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 Black" panose="020B0A04020102020204" pitchFamily="34" charset="0"/>
              </a:rPr>
              <a:t>Causas de mortalidad de fragmentos de coral </a:t>
            </a:r>
            <a:endParaRPr lang="es-EC" dirty="0">
              <a:latin typeface="Arial Black" panose="020B0A040201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8538" y="620434"/>
            <a:ext cx="4002794" cy="6191906"/>
            <a:chOff x="8237274" y="563201"/>
            <a:chExt cx="4002794" cy="6191906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10770012" y="860117"/>
              <a:ext cx="592667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"/>
            <p:cNvGrpSpPr/>
            <p:nvPr/>
          </p:nvGrpSpPr>
          <p:grpSpPr>
            <a:xfrm>
              <a:off x="8237274" y="563201"/>
              <a:ext cx="4002794" cy="6191906"/>
              <a:chOff x="8237274" y="563201"/>
              <a:chExt cx="4002794" cy="6191906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72" t="18687" r="11453" b="2502"/>
              <a:stretch/>
            </p:blipFill>
            <p:spPr>
              <a:xfrm>
                <a:off x="8237274" y="563201"/>
                <a:ext cx="1888065" cy="1388499"/>
              </a:xfrm>
              <a:prstGeom prst="rect">
                <a:avLst/>
              </a:prstGeom>
            </p:spPr>
          </p:pic>
          <p:sp>
            <p:nvSpPr>
              <p:cNvPr id="17" name="CuadroTexto 16"/>
              <p:cNvSpPr txBox="1"/>
              <p:nvPr/>
            </p:nvSpPr>
            <p:spPr>
              <a:xfrm>
                <a:off x="10060392" y="869063"/>
                <a:ext cx="2011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i="1" dirty="0" smtClean="0"/>
                  <a:t>Pavona gigantea</a:t>
                </a:r>
              </a:p>
              <a:p>
                <a:pPr algn="ctr"/>
                <a:r>
                  <a:rPr lang="es-EC" sz="1600" dirty="0" smtClean="0"/>
                  <a:t>100% </a:t>
                </a:r>
                <a:r>
                  <a:rPr lang="es-EC" sz="1600" dirty="0" err="1" smtClean="0"/>
                  <a:t>Mort</a:t>
                </a:r>
                <a:r>
                  <a:rPr lang="es-EC" sz="1600" dirty="0" smtClean="0"/>
                  <a:t> por exceso de luz.  </a:t>
                </a:r>
                <a:endParaRPr lang="es-EC" sz="1600" dirty="0"/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10072507" y="2230753"/>
                <a:ext cx="21194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i="1" dirty="0" smtClean="0"/>
                  <a:t>Gardineroseris planulata</a:t>
                </a:r>
              </a:p>
              <a:p>
                <a:pPr algn="ctr"/>
                <a:r>
                  <a:rPr lang="es-EC" sz="1600" dirty="0" smtClean="0"/>
                  <a:t>30% </a:t>
                </a:r>
                <a:r>
                  <a:rPr lang="es-EC" sz="1600" dirty="0" err="1" smtClean="0"/>
                  <a:t>Mort</a:t>
                </a:r>
                <a:r>
                  <a:rPr lang="es-EC" sz="1600" dirty="0" smtClean="0"/>
                  <a:t> por temperatura &gt; 27°C.  </a:t>
                </a:r>
                <a:endParaRPr lang="es-EC" sz="1600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428" t="14865" b="7528"/>
              <a:stretch/>
            </p:blipFill>
            <p:spPr>
              <a:xfrm>
                <a:off x="8277135" y="2036744"/>
                <a:ext cx="1848204" cy="1465236"/>
              </a:xfrm>
              <a:prstGeom prst="rect">
                <a:avLst/>
              </a:prstGeom>
            </p:spPr>
          </p:pic>
          <p:cxnSp>
            <p:nvCxnSpPr>
              <p:cNvPr id="24" name="Conector recto 23"/>
              <p:cNvCxnSpPr/>
              <p:nvPr/>
            </p:nvCxnSpPr>
            <p:spPr>
              <a:xfrm>
                <a:off x="10761133" y="2193918"/>
                <a:ext cx="59266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17"/>
              <p:cNvSpPr txBox="1"/>
              <p:nvPr/>
            </p:nvSpPr>
            <p:spPr>
              <a:xfrm>
                <a:off x="10125339" y="3865347"/>
                <a:ext cx="19130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/>
                  <a:t>Psammocora stellata</a:t>
                </a:r>
              </a:p>
              <a:p>
                <a:pPr algn="ctr"/>
                <a:r>
                  <a:rPr lang="es-EC" sz="1600" dirty="0" smtClean="0"/>
                  <a:t>25% </a:t>
                </a:r>
                <a:r>
                  <a:rPr lang="es-EC" sz="1600" dirty="0" err="1" smtClean="0"/>
                  <a:t>Mort</a:t>
                </a:r>
                <a:r>
                  <a:rPr lang="es-EC" sz="1600" dirty="0" smtClean="0"/>
                  <a:t> por temperatura &gt; 27°C.  </a:t>
                </a:r>
                <a:endParaRPr lang="es-EC" sz="1600" dirty="0"/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89" t="5807" r="27204" b="17250"/>
              <a:stretch/>
            </p:blipFill>
            <p:spPr>
              <a:xfrm>
                <a:off x="8277135" y="3553472"/>
                <a:ext cx="1810090" cy="1547335"/>
              </a:xfrm>
              <a:prstGeom prst="rect">
                <a:avLst/>
              </a:prstGeom>
            </p:spPr>
          </p:pic>
          <p:cxnSp>
            <p:nvCxnSpPr>
              <p:cNvPr id="27" name="Conector recto 26"/>
              <p:cNvCxnSpPr/>
              <p:nvPr/>
            </p:nvCxnSpPr>
            <p:spPr>
              <a:xfrm>
                <a:off x="10739283" y="3734210"/>
                <a:ext cx="592667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uadroTexto 30"/>
              <p:cNvSpPr txBox="1"/>
              <p:nvPr/>
            </p:nvSpPr>
            <p:spPr>
              <a:xfrm>
                <a:off x="10037660" y="5435931"/>
                <a:ext cx="220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/>
                  <a:t>Pavona varians</a:t>
                </a:r>
              </a:p>
              <a:p>
                <a:pPr algn="ctr"/>
                <a:r>
                  <a:rPr lang="es-EC" sz="1600" dirty="0" smtClean="0"/>
                  <a:t>10% </a:t>
                </a:r>
                <a:r>
                  <a:rPr lang="es-EC" sz="1600" dirty="0" err="1" smtClean="0"/>
                  <a:t>Mort</a:t>
                </a:r>
                <a:r>
                  <a:rPr lang="es-EC" sz="1600" dirty="0" smtClean="0"/>
                  <a:t> por temperatura &gt; 27°C.  </a:t>
                </a:r>
                <a:endParaRPr lang="es-EC" sz="1600" dirty="0"/>
              </a:p>
            </p:txBody>
          </p:sp>
          <p:cxnSp>
            <p:nvCxnSpPr>
              <p:cNvPr id="32" name="Conector recto 31"/>
              <p:cNvCxnSpPr/>
              <p:nvPr/>
            </p:nvCxnSpPr>
            <p:spPr>
              <a:xfrm>
                <a:off x="10842702" y="5389344"/>
                <a:ext cx="592667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Imagen 3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937" t="6643" r="14157" b="19613"/>
              <a:stretch/>
            </p:blipFill>
            <p:spPr>
              <a:xfrm>
                <a:off x="8281478" y="5203700"/>
                <a:ext cx="1813424" cy="1551407"/>
              </a:xfrm>
              <a:prstGeom prst="rect">
                <a:avLst/>
              </a:prstGeom>
            </p:spPr>
          </p:pic>
        </p:grpSp>
      </p:grpSp>
      <p:grpSp>
        <p:nvGrpSpPr>
          <p:cNvPr id="6" name="Grupo 5"/>
          <p:cNvGrpSpPr/>
          <p:nvPr/>
        </p:nvGrpSpPr>
        <p:grpSpPr>
          <a:xfrm>
            <a:off x="4371466" y="1572505"/>
            <a:ext cx="7773887" cy="5140931"/>
            <a:chOff x="59480" y="999248"/>
            <a:chExt cx="7773887" cy="5140931"/>
          </a:xfrm>
        </p:grpSpPr>
        <p:graphicFrame>
          <p:nvGraphicFramePr>
            <p:cNvPr id="25" name="Gráfico 24">
              <a:extLst>
                <a:ext uri="{FF2B5EF4-FFF2-40B4-BE49-F238E27FC236}">
                  <a16:creationId xmlns:a16="http://schemas.microsoft.com/office/drawing/2014/main" id="{D0D8B6F3-618D-454C-B8FE-8AAFAD8E4A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1937867"/>
                </p:ext>
              </p:extLst>
            </p:nvPr>
          </p:nvGraphicFramePr>
          <p:xfrm>
            <a:off x="59480" y="999248"/>
            <a:ext cx="7773887" cy="5140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2" name="Abrir corchete 41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7143810" y="1723934"/>
              <a:ext cx="82874" cy="363186"/>
            </a:xfrm>
            <a:prstGeom prst="leftBracke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3" name="Abrir corchete 42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7042017" y="1935301"/>
              <a:ext cx="81239" cy="240006"/>
            </a:xfrm>
            <a:prstGeom prst="leftBracket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Abrir corchete 43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6927768" y="1539344"/>
              <a:ext cx="69732" cy="363081"/>
            </a:xfrm>
            <a:prstGeom prst="leftBracket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5" name="Abrir corchete 44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4582644" y="1440975"/>
              <a:ext cx="76471" cy="749301"/>
            </a:xfrm>
            <a:prstGeom prst="leftBracke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6" name="Abrir corchete 45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4076895" y="1804974"/>
              <a:ext cx="76203" cy="262465"/>
            </a:xfrm>
            <a:prstGeom prst="leftBracket">
              <a:avLst/>
            </a:prstGeom>
            <a:ln w="28575">
              <a:solidFill>
                <a:srgbClr val="00B0F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Abrir corchete 46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1156468" y="1524988"/>
              <a:ext cx="45719" cy="682256"/>
            </a:xfrm>
            <a:prstGeom prst="leftBracket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8" name="Abrir corchete 47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4252889" y="1287551"/>
              <a:ext cx="45719" cy="831704"/>
            </a:xfrm>
            <a:prstGeom prst="leftBracket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170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275375" y="3208670"/>
            <a:ext cx="201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 smtClean="0"/>
              <a:t>Porites lobata</a:t>
            </a:r>
          </a:p>
          <a:p>
            <a:pPr algn="ctr"/>
            <a:r>
              <a:rPr lang="es-EC" sz="1600" dirty="0" smtClean="0"/>
              <a:t>50% </a:t>
            </a:r>
            <a:r>
              <a:rPr lang="es-EC" sz="1600" dirty="0" err="1" smtClean="0"/>
              <a:t>Mort</a:t>
            </a:r>
            <a:r>
              <a:rPr lang="es-EC" sz="1600" dirty="0" smtClean="0"/>
              <a:t> por temperaturas &lt; 22.  </a:t>
            </a:r>
            <a:endParaRPr lang="es-EC" sz="1600" dirty="0"/>
          </a:p>
        </p:txBody>
      </p:sp>
      <p:grpSp>
        <p:nvGrpSpPr>
          <p:cNvPr id="2" name="Grupo 1"/>
          <p:cNvGrpSpPr/>
          <p:nvPr/>
        </p:nvGrpSpPr>
        <p:grpSpPr>
          <a:xfrm>
            <a:off x="41588" y="1262980"/>
            <a:ext cx="7773887" cy="5140931"/>
            <a:chOff x="41588" y="858534"/>
            <a:chExt cx="7773887" cy="5140931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D0D8B6F3-618D-454C-B8FE-8AAFAD8E4A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330739"/>
                </p:ext>
              </p:extLst>
            </p:nvPr>
          </p:nvGraphicFramePr>
          <p:xfrm>
            <a:off x="41588" y="858534"/>
            <a:ext cx="7773887" cy="5140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Abrir corchete 20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3325546" y="1678913"/>
              <a:ext cx="85209" cy="982133"/>
            </a:xfrm>
            <a:prstGeom prst="leftBracket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rgbClr val="FF0000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0" t="4020" r="6324" b="13472"/>
          <a:stretch/>
        </p:blipFill>
        <p:spPr>
          <a:xfrm>
            <a:off x="7989017" y="2808400"/>
            <a:ext cx="2365488" cy="2050089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0964161" y="3149132"/>
            <a:ext cx="59266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38398" y="443894"/>
            <a:ext cx="67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 Black" panose="020B0A04020102020204" pitchFamily="34" charset="0"/>
              </a:rPr>
              <a:t>Causas de mortalidad de fragmentos de coral </a:t>
            </a:r>
            <a:endParaRPr lang="es-EC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46" y="140677"/>
            <a:ext cx="12354338" cy="6862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3967693" y="2497666"/>
            <a:ext cx="8043333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bg1"/>
                </a:solidFill>
                <a:latin typeface="+mn-lt"/>
                <a:ea typeface="Adobe Gothic Std B" panose="020B0800000000000000" pitchFamily="34" charset="-128"/>
              </a:rPr>
              <a:t>¿QUÉ SON LOS CORALES ?</a:t>
            </a:r>
            <a:endParaRPr lang="es-EC" b="1" dirty="0">
              <a:solidFill>
                <a:schemeClr val="bg1"/>
              </a:solidFill>
              <a:latin typeface="+mn-lt"/>
              <a:ea typeface="Adobe Gothic Std B" panose="020B0800000000000000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6B250-E302-B5A1-E1DE-D727F7CA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613">
            <a:off x="654953" y="1055956"/>
            <a:ext cx="2796780" cy="3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252057" y="3825904"/>
            <a:ext cx="2011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 smtClean="0"/>
              <a:t>Pavona clavus</a:t>
            </a:r>
          </a:p>
          <a:p>
            <a:pPr algn="ctr"/>
            <a:r>
              <a:rPr lang="es-EC" sz="1600" dirty="0"/>
              <a:t>3</a:t>
            </a:r>
            <a:r>
              <a:rPr lang="es-EC" sz="1600" dirty="0" smtClean="0"/>
              <a:t>0% </a:t>
            </a:r>
            <a:r>
              <a:rPr lang="es-EC" sz="1600" dirty="0" err="1" smtClean="0"/>
              <a:t>Mort</a:t>
            </a:r>
            <a:r>
              <a:rPr lang="es-EC" sz="1600" dirty="0" smtClean="0"/>
              <a:t> por temperaturas &gt; 27°C,</a:t>
            </a:r>
          </a:p>
          <a:p>
            <a:pPr algn="ctr"/>
            <a:r>
              <a:rPr lang="es-EC" sz="1600" dirty="0" smtClean="0"/>
              <a:t>20% </a:t>
            </a:r>
            <a:r>
              <a:rPr lang="es-EC" sz="1600" dirty="0" err="1" smtClean="0"/>
              <a:t>Mort</a:t>
            </a:r>
            <a:r>
              <a:rPr lang="es-EC" sz="1600" dirty="0" smtClean="0"/>
              <a:t> </a:t>
            </a:r>
            <a:r>
              <a:rPr lang="es-EC" sz="1600" dirty="0"/>
              <a:t>&lt; 22°C  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0869489" y="3617651"/>
            <a:ext cx="59266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43" t="19838" r="24851" b="13346"/>
          <a:stretch/>
        </p:blipFill>
        <p:spPr>
          <a:xfrm>
            <a:off x="8004812" y="3242429"/>
            <a:ext cx="2314524" cy="19961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94511" y="1466150"/>
            <a:ext cx="7773887" cy="5140931"/>
            <a:chOff x="41588" y="858535"/>
            <a:chExt cx="7773887" cy="5140931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D0D8B6F3-618D-454C-B8FE-8AAFAD8E4A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6533796"/>
                </p:ext>
              </p:extLst>
            </p:nvPr>
          </p:nvGraphicFramePr>
          <p:xfrm>
            <a:off x="41588" y="858535"/>
            <a:ext cx="7773887" cy="5140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Abrir corchete 15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1090480" y="1564625"/>
              <a:ext cx="62706" cy="313267"/>
            </a:xfrm>
            <a:prstGeom prst="leftBracket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Abrir corchete 17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4087654" y="1598468"/>
              <a:ext cx="54214" cy="254078"/>
            </a:xfrm>
            <a:prstGeom prst="leftBracket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Abrir corchete 18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6999402" y="1719772"/>
              <a:ext cx="86075" cy="240006"/>
            </a:xfrm>
            <a:prstGeom prst="leftBracket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4" name="Abrir corchete 23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2543397" y="3091822"/>
              <a:ext cx="75489" cy="916781"/>
            </a:xfrm>
            <a:prstGeom prst="leftBracket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138398" y="526412"/>
            <a:ext cx="67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 Black" panose="020B0A04020102020204" pitchFamily="34" charset="0"/>
              </a:rPr>
              <a:t>Causas de mortalidad de fragmentos de coral </a:t>
            </a:r>
            <a:endParaRPr lang="es-EC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9055937" y="5534561"/>
            <a:ext cx="278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Pocillopora </a:t>
            </a:r>
            <a:r>
              <a:rPr lang="es-EC" sz="1600" dirty="0" err="1" smtClean="0"/>
              <a:t>sp</a:t>
            </a:r>
            <a:endParaRPr lang="es-EC" sz="1600" dirty="0" smtClean="0"/>
          </a:p>
          <a:p>
            <a:pPr algn="ctr"/>
            <a:r>
              <a:rPr lang="es-EC" sz="1600" dirty="0" smtClean="0"/>
              <a:t>No se había registrado mortalidad, sin embargo desde el mes de junio se ha observado un 40% de </a:t>
            </a:r>
            <a:r>
              <a:rPr lang="es-EC" sz="1600" dirty="0" err="1"/>
              <a:t>M</a:t>
            </a:r>
            <a:r>
              <a:rPr lang="es-EC" sz="1600" dirty="0" err="1" smtClean="0"/>
              <a:t>ort</a:t>
            </a:r>
            <a:endParaRPr lang="es-EC" sz="1600" dirty="0" smtClean="0"/>
          </a:p>
        </p:txBody>
      </p:sp>
      <p:cxnSp>
        <p:nvCxnSpPr>
          <p:cNvPr id="24" name="Conector recto 23"/>
          <p:cNvCxnSpPr/>
          <p:nvPr/>
        </p:nvCxnSpPr>
        <p:spPr>
          <a:xfrm>
            <a:off x="10118894" y="5511823"/>
            <a:ext cx="592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113647" y="1347656"/>
            <a:ext cx="7773887" cy="5140931"/>
            <a:chOff x="122115" y="1080826"/>
            <a:chExt cx="7773887" cy="5140931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D0D8B6F3-618D-454C-B8FE-8AAFAD8E4A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8807021"/>
                </p:ext>
              </p:extLst>
            </p:nvPr>
          </p:nvGraphicFramePr>
          <p:xfrm>
            <a:off x="122115" y="1080826"/>
            <a:ext cx="7773887" cy="5140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Abrir corchete 13">
              <a:extLst>
                <a:ext uri="{FF2B5EF4-FFF2-40B4-BE49-F238E27FC236}">
                  <a16:creationId xmlns:a16="http://schemas.microsoft.com/office/drawing/2014/main" id="{3390D648-FDAF-47CC-B358-FA05AFD1B937}"/>
                </a:ext>
              </a:extLst>
            </p:cNvPr>
            <p:cNvSpPr/>
            <p:nvPr/>
          </p:nvSpPr>
          <p:spPr>
            <a:xfrm rot="5400000">
              <a:off x="7769727" y="3861527"/>
              <a:ext cx="61212" cy="174402"/>
            </a:xfrm>
            <a:prstGeom prst="leftBracke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968" y="2294964"/>
            <a:ext cx="4106032" cy="307952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38398" y="526412"/>
            <a:ext cx="67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 Black" panose="020B0A04020102020204" pitchFamily="34" charset="0"/>
              </a:rPr>
              <a:t>Causas de mortalidad de fragmentos de coral </a:t>
            </a:r>
            <a:endParaRPr lang="es-EC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8383556" y="1545285"/>
            <a:ext cx="3624942" cy="5042126"/>
            <a:chOff x="8372967" y="1591940"/>
            <a:chExt cx="3136258" cy="482411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30" t="13465" r="10848" b="22943"/>
            <a:stretch/>
          </p:blipFill>
          <p:spPr>
            <a:xfrm>
              <a:off x="8372967" y="1591940"/>
              <a:ext cx="3125756" cy="221154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227" t="6666" r="3947" b="12174"/>
            <a:stretch/>
          </p:blipFill>
          <p:spPr>
            <a:xfrm>
              <a:off x="8383469" y="3803485"/>
              <a:ext cx="3125756" cy="2612571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511979" y="1137262"/>
            <a:ext cx="4106674" cy="5171399"/>
            <a:chOff x="511979" y="1137262"/>
            <a:chExt cx="4106674" cy="5171399"/>
          </a:xfrm>
        </p:grpSpPr>
        <p:sp>
          <p:nvSpPr>
            <p:cNvPr id="10" name="Flecha derecha 9"/>
            <p:cNvSpPr/>
            <p:nvPr/>
          </p:nvSpPr>
          <p:spPr>
            <a:xfrm>
              <a:off x="3816220" y="3610947"/>
              <a:ext cx="802433" cy="61582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979" y="3642438"/>
              <a:ext cx="3554964" cy="266622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979" y="1137262"/>
              <a:ext cx="3554964" cy="2666223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4861269" y="3153662"/>
            <a:ext cx="2556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Entre marzo y abril del 2023 y 2024, se registro blanqueamiento tanto en los fragmentos del vivero como en las colonias naturales de Bahía Academia. </a:t>
            </a:r>
            <a:endParaRPr lang="es-EC" dirty="0"/>
          </a:p>
        </p:txBody>
      </p:sp>
      <p:sp>
        <p:nvSpPr>
          <p:cNvPr id="11" name="Flecha derecha 10"/>
          <p:cNvSpPr/>
          <p:nvPr/>
        </p:nvSpPr>
        <p:spPr>
          <a:xfrm rot="10800000">
            <a:off x="7571748" y="3495575"/>
            <a:ext cx="802433" cy="6158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138398" y="399590"/>
            <a:ext cx="671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Arial Black" panose="020B0A04020102020204" pitchFamily="34" charset="0"/>
              </a:rPr>
              <a:t>Resultados de los monitoreos </a:t>
            </a:r>
            <a:endParaRPr lang="es-EC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46" y="140677"/>
            <a:ext cx="12354338" cy="6862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3967693" y="2874047"/>
            <a:ext cx="8043333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Conclusión</a:t>
            </a:r>
            <a:endParaRPr lang="es-EC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6B250-E302-B5A1-E1DE-D727F7CA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3613">
            <a:off x="654953" y="1055956"/>
            <a:ext cx="2796780" cy="3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6915"/>
            <a:ext cx="10515600" cy="41362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Los corales </a:t>
            </a:r>
            <a:r>
              <a:rPr lang="es-ES" dirty="0"/>
              <a:t>dentro de la </a:t>
            </a:r>
            <a:r>
              <a:rPr lang="es-ES" dirty="0" smtClean="0"/>
              <a:t>RMG son </a:t>
            </a:r>
            <a:r>
              <a:rPr lang="es-ES" dirty="0"/>
              <a:t>indicadores críticos de la salud de los océanos, y su monitoreo proporciona información invaluable sobre los impactos del cambio climático.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Si bien hemos </a:t>
            </a:r>
            <a:r>
              <a:rPr lang="es-ES" dirty="0"/>
              <a:t>observado cierta resiliencia </a:t>
            </a:r>
            <a:r>
              <a:rPr lang="es-ES" dirty="0" smtClean="0"/>
              <a:t>en las </a:t>
            </a:r>
            <a:r>
              <a:rPr lang="es-ES" dirty="0"/>
              <a:t>poblaciones de </a:t>
            </a:r>
            <a:r>
              <a:rPr lang="es-ES" dirty="0" smtClean="0"/>
              <a:t>corales, </a:t>
            </a:r>
            <a:r>
              <a:rPr lang="es-ES" dirty="0"/>
              <a:t>las crecientes amenazas de aumento de la temperatura del mar, acidificación y otros factores de </a:t>
            </a:r>
            <a:r>
              <a:rPr lang="es-ES" dirty="0" smtClean="0"/>
              <a:t>estrés </a:t>
            </a:r>
            <a:r>
              <a:rPr lang="es-ES" dirty="0"/>
              <a:t>inducidos </a:t>
            </a:r>
            <a:r>
              <a:rPr lang="es-ES" dirty="0" smtClean="0"/>
              <a:t>el </a:t>
            </a:r>
            <a:r>
              <a:rPr lang="es-ES" dirty="0"/>
              <a:t>ser </a:t>
            </a:r>
            <a:r>
              <a:rPr lang="es-ES" dirty="0" smtClean="0"/>
              <a:t>humano, </a:t>
            </a:r>
            <a:r>
              <a:rPr lang="es-ES" dirty="0"/>
              <a:t>presentan desafíos significativos.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Los </a:t>
            </a:r>
            <a:r>
              <a:rPr lang="es-ES" dirty="0"/>
              <a:t>esfuerzos continuos de monitoreo son esenciales para comprender estas dinámicas y para desarrollar estrategias de manejo adaptativas e informadas.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La colaboración </a:t>
            </a:r>
            <a:r>
              <a:rPr lang="es-ES" dirty="0"/>
              <a:t>a nivel local y </a:t>
            </a:r>
            <a:r>
              <a:rPr lang="es-ES" dirty="0" smtClean="0"/>
              <a:t>regional</a:t>
            </a:r>
            <a:r>
              <a:rPr lang="es-ES" dirty="0"/>
              <a:t>, </a:t>
            </a:r>
            <a:r>
              <a:rPr lang="es-ES" dirty="0" smtClean="0"/>
              <a:t>nos permite trabajar </a:t>
            </a:r>
            <a:r>
              <a:rPr lang="es-ES" dirty="0"/>
              <a:t>para preservar estos frágiles ecosistemas para las futuras generaciones. </a:t>
            </a:r>
            <a:endParaRPr 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562897" y="5731050"/>
            <a:ext cx="11066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La salud de nuestros océanos y la rica biodiversidad </a:t>
            </a:r>
            <a:r>
              <a:rPr lang="es-ES" sz="2800" b="1">
                <a:solidFill>
                  <a:schemeClr val="accent6">
                    <a:lumMod val="50000"/>
                  </a:schemeClr>
                </a:solidFill>
              </a:rPr>
              <a:t>que </a:t>
            </a:r>
            <a:r>
              <a:rPr lang="es-ES" sz="2800" b="1" smtClean="0">
                <a:solidFill>
                  <a:schemeClr val="accent6">
                    <a:lumMod val="50000"/>
                  </a:schemeClr>
                </a:solidFill>
              </a:rPr>
              <a:t>sostienen,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depende de las acciones que tomemos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hoy</a:t>
            </a:r>
            <a:endParaRPr lang="es-EC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75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BBDD51-2928-AB0B-A94B-8DA605D724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12192001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A7D10A-5E4E-4545-92F2-D33E1FEE0EA4}"/>
              </a:ext>
            </a:extLst>
          </p:cNvPr>
          <p:cNvSpPr txBox="1"/>
          <p:nvPr/>
        </p:nvSpPr>
        <p:spPr>
          <a:xfrm>
            <a:off x="257747" y="1219264"/>
            <a:ext cx="5148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Invertebrados marinos del Phylum de los Cnidarios.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Organismos coloniales formados por cientos de individuos llamados  pólipos.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Alcanzan grandes tamaños.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Se  distribuyen en aguas tropicales y subtropicales.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/>
              <a:t>Se dividen en dos grandes grupos corales hermatípicos (duros) y corales ahermatípicos (blandos)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FF0000"/>
                </a:solidFill>
              </a:rPr>
              <a:t>Albergan aproximadamente el 25% de las especies marinas. </a:t>
            </a:r>
            <a:endParaRPr lang="es-ES" sz="2400" dirty="0">
              <a:solidFill>
                <a:srgbClr val="FF0000"/>
              </a:solidFill>
            </a:endParaRPr>
          </a:p>
          <a:p>
            <a:pPr algn="just"/>
            <a:r>
              <a:rPr lang="es-ES" sz="2800" dirty="0"/>
              <a:t>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47DBBD-2A35-4AEB-A5C1-3D31FABA7416}"/>
              </a:ext>
            </a:extLst>
          </p:cNvPr>
          <p:cNvSpPr/>
          <p:nvPr/>
        </p:nvSpPr>
        <p:spPr>
          <a:xfrm>
            <a:off x="489919" y="161080"/>
            <a:ext cx="5107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000" b="1" dirty="0">
                <a:solidFill>
                  <a:srgbClr val="212D5A"/>
                </a:solidFill>
              </a:rPr>
              <a:t>QUÉ SON LOS CORALES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215" y="1477107"/>
            <a:ext cx="6600092" cy="4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EF7B8A-33DD-43EB-9FDF-A79E2CB6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3830"/>
            <a:ext cx="6959600" cy="638175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+mn-lt"/>
              </a:rPr>
              <a:t>CORALES HERMATÍPICOS O ZOOXANTELADOS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E061410-1778-4FC4-A190-7EB09CD5E83E}"/>
              </a:ext>
            </a:extLst>
          </p:cNvPr>
          <p:cNvSpPr/>
          <p:nvPr/>
        </p:nvSpPr>
        <p:spPr>
          <a:xfrm>
            <a:off x="256087" y="1281916"/>
            <a:ext cx="4718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Son de cuerpo duro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Formadores de grandes estructuras arrecifales por medio de la </a:t>
            </a:r>
            <a:r>
              <a:rPr lang="es-EC" sz="2400" dirty="0" err="1" smtClean="0"/>
              <a:t>biomineralización</a:t>
            </a:r>
            <a:r>
              <a:rPr lang="es-EC" sz="2400" dirty="0" smtClean="0"/>
              <a:t> (segregación </a:t>
            </a:r>
            <a:r>
              <a:rPr lang="es-EC" sz="2400" dirty="0"/>
              <a:t>de carbonato de </a:t>
            </a:r>
            <a:r>
              <a:rPr lang="es-EC" sz="2400" dirty="0" smtClean="0"/>
              <a:t>calcio).</a:t>
            </a:r>
            <a:endParaRPr lang="es-EC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/>
              <a:t>Mantienen una relación simbiótica con las zooxantelas (microalgas).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E637EC7-8365-4C7D-A0D6-53744D5A5DDF}"/>
              </a:ext>
            </a:extLst>
          </p:cNvPr>
          <p:cNvGrpSpPr/>
          <p:nvPr/>
        </p:nvGrpSpPr>
        <p:grpSpPr>
          <a:xfrm>
            <a:off x="5733506" y="1325947"/>
            <a:ext cx="6020344" cy="5505233"/>
            <a:chOff x="6000206" y="848260"/>
            <a:chExt cx="6020344" cy="550523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6D75721-E3E8-4049-AAF9-12133E23A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206" y="1427118"/>
              <a:ext cx="6020344" cy="4003764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D5DB796-75D1-40C6-B156-B133254EE968}"/>
                </a:ext>
              </a:extLst>
            </p:cNvPr>
            <p:cNvSpPr txBox="1"/>
            <p:nvPr/>
          </p:nvSpPr>
          <p:spPr>
            <a:xfrm>
              <a:off x="9842500" y="848260"/>
              <a:ext cx="2044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Casa y protección</a:t>
              </a:r>
              <a:endParaRPr lang="es-EC" sz="2000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29F67D7-FCEC-4516-8D16-F633E99D6B9B}"/>
                </a:ext>
              </a:extLst>
            </p:cNvPr>
            <p:cNvSpPr/>
            <p:nvPr/>
          </p:nvSpPr>
          <p:spPr>
            <a:xfrm>
              <a:off x="6520069" y="5645607"/>
              <a:ext cx="43307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000" dirty="0"/>
                <a:t>Brindan el 90% del alimento, que ayuda a crecer y dan  coloración al pólipo. </a:t>
              </a:r>
              <a:endParaRPr lang="es-EC" sz="200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BFC1D35-CDED-4723-ADE7-04F732E21D43}"/>
                </a:ext>
              </a:extLst>
            </p:cNvPr>
            <p:cNvSpPr txBox="1"/>
            <p:nvPr/>
          </p:nvSpPr>
          <p:spPr>
            <a:xfrm>
              <a:off x="9626600" y="1952536"/>
              <a:ext cx="660400" cy="3748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Pólipo</a:t>
              </a:r>
              <a:r>
                <a:rPr lang="es-ES" dirty="0"/>
                <a:t> </a:t>
              </a:r>
              <a:endParaRPr lang="es-EC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8899935-7A2C-40AA-9165-9936E3511FBA}"/>
                </a:ext>
              </a:extLst>
            </p:cNvPr>
            <p:cNvSpPr txBox="1"/>
            <p:nvPr/>
          </p:nvSpPr>
          <p:spPr>
            <a:xfrm>
              <a:off x="10020300" y="4073446"/>
              <a:ext cx="1244600" cy="3748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Zooxantelas </a:t>
              </a:r>
              <a:r>
                <a:rPr lang="es-ES" dirty="0"/>
                <a:t> </a:t>
              </a:r>
              <a:endParaRPr lang="es-EC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55BAFCF-4B3C-4172-A861-768BFEA5AC5E}"/>
                </a:ext>
              </a:extLst>
            </p:cNvPr>
            <p:cNvSpPr txBox="1"/>
            <p:nvPr/>
          </p:nvSpPr>
          <p:spPr>
            <a:xfrm>
              <a:off x="6692900" y="4810046"/>
              <a:ext cx="2413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Esqueleto de carbonato de calcio  </a:t>
              </a:r>
              <a:endParaRPr lang="es-EC" sz="1200" dirty="0"/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22C27FA5-0184-4C32-AB6C-1A6F82E32028}"/>
                </a:ext>
              </a:extLst>
            </p:cNvPr>
            <p:cNvCxnSpPr/>
            <p:nvPr/>
          </p:nvCxnSpPr>
          <p:spPr>
            <a:xfrm flipH="1">
              <a:off x="9842500" y="4448274"/>
              <a:ext cx="825500" cy="13263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2820D31A-4A09-47ED-81AF-666396BBAF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5850" y="1212393"/>
              <a:ext cx="666750" cy="6907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8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6066639-5146-52F8-4FAC-4E29C5BAE1E7}"/>
              </a:ext>
            </a:extLst>
          </p:cNvPr>
          <p:cNvGrpSpPr/>
          <p:nvPr/>
        </p:nvGrpSpPr>
        <p:grpSpPr>
          <a:xfrm>
            <a:off x="875273" y="550814"/>
            <a:ext cx="2458032" cy="2967052"/>
            <a:chOff x="521296" y="279880"/>
            <a:chExt cx="1380172" cy="1412923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819724" y="279880"/>
              <a:ext cx="779648" cy="27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s-EC" sz="1600" dirty="0"/>
                <a:t>Columnar</a:t>
              </a:r>
              <a:r>
                <a:rPr lang="en-US" altLang="es-EC" sz="1600" b="0" dirty="0"/>
                <a:t> </a:t>
              </a:r>
            </a:p>
            <a:p>
              <a:pPr algn="ctr" eaLnBrk="1" hangingPunct="1"/>
              <a:r>
                <a:rPr lang="en-US" altLang="es-EC" sz="1600" b="0" i="1" dirty="0" err="1"/>
                <a:t>Pavona</a:t>
              </a:r>
              <a:r>
                <a:rPr lang="en-US" altLang="es-EC" sz="1600" b="0" i="1" dirty="0"/>
                <a:t> clavus</a:t>
              </a:r>
              <a:endParaRPr lang="en-US" altLang="es-EC" sz="1600" b="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5A54EF4-D84E-ED2B-B66E-05D3DCC5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96" y="552569"/>
              <a:ext cx="1380172" cy="11402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32493" y="89149"/>
            <a:ext cx="7529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C" altLang="es-EC" sz="2400" dirty="0"/>
              <a:t>Formas de Crecimiento de corales pétreos en Galápagos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553818" y="2069011"/>
            <a:ext cx="13965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s-EC" sz="1600" dirty="0" err="1"/>
              <a:t>Incrustante</a:t>
            </a:r>
            <a:endParaRPr lang="en-US" altLang="es-EC" sz="1600" dirty="0"/>
          </a:p>
          <a:p>
            <a:pPr algn="ctr" eaLnBrk="1" hangingPunct="1"/>
            <a:r>
              <a:rPr lang="en-US" altLang="es-EC" sz="1600" b="0" i="1" dirty="0" err="1"/>
              <a:t>Pavona</a:t>
            </a:r>
            <a:r>
              <a:rPr lang="en-US" altLang="es-EC" sz="1400" b="0" i="1" dirty="0"/>
              <a:t> </a:t>
            </a:r>
            <a:r>
              <a:rPr lang="en-US" altLang="es-EC" sz="1400" b="0" i="1" dirty="0" err="1"/>
              <a:t>varians</a:t>
            </a:r>
            <a:endParaRPr lang="en-US" altLang="es-EC" sz="1400" b="0" i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59A5AAB-DEB5-E8C4-BC28-DDF55666CF41}"/>
              </a:ext>
            </a:extLst>
          </p:cNvPr>
          <p:cNvGrpSpPr/>
          <p:nvPr/>
        </p:nvGrpSpPr>
        <p:grpSpPr>
          <a:xfrm>
            <a:off x="8161567" y="3765621"/>
            <a:ext cx="2819398" cy="2848728"/>
            <a:chOff x="2226331" y="2488459"/>
            <a:chExt cx="1480184" cy="1495581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629450" y="2488459"/>
              <a:ext cx="712143" cy="30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s-EC" sz="1600" dirty="0" err="1"/>
                <a:t>Masivo</a:t>
              </a:r>
              <a:endParaRPr lang="en-US" altLang="es-EC" sz="1600" dirty="0"/>
            </a:p>
            <a:p>
              <a:pPr algn="ctr" eaLnBrk="1" hangingPunct="1"/>
              <a:r>
                <a:rPr lang="en-US" altLang="es-EC" sz="1600" b="0" i="1" dirty="0"/>
                <a:t>Porites lobata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1AF823D-A1CE-EDE0-F944-6407972CC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6331" y="2734448"/>
              <a:ext cx="1480184" cy="1249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7336AF-B69C-7C71-E0AF-06FA2E50457B}"/>
              </a:ext>
            </a:extLst>
          </p:cNvPr>
          <p:cNvGrpSpPr/>
          <p:nvPr/>
        </p:nvGrpSpPr>
        <p:grpSpPr>
          <a:xfrm>
            <a:off x="838155" y="3732647"/>
            <a:ext cx="2478225" cy="2881702"/>
            <a:chOff x="290474" y="3186918"/>
            <a:chExt cx="1301068" cy="1512893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46149" y="3186918"/>
              <a:ext cx="1189720" cy="30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s-EC" sz="1600" dirty="0" err="1"/>
                <a:t>Masivo</a:t>
              </a:r>
              <a:r>
                <a:rPr lang="en-US" altLang="es-EC" sz="1600" dirty="0"/>
                <a:t> </a:t>
              </a:r>
              <a:r>
                <a:rPr lang="en-US" altLang="es-EC" sz="1600" dirty="0" err="1"/>
                <a:t>incrustante</a:t>
              </a:r>
              <a:endParaRPr lang="en-US" altLang="es-EC" sz="1600" dirty="0"/>
            </a:p>
            <a:p>
              <a:pPr algn="ctr" eaLnBrk="1" hangingPunct="1"/>
              <a:r>
                <a:rPr lang="en-US" altLang="es-EC" sz="1600" b="0" i="1" dirty="0"/>
                <a:t>Gardineroseris planulata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E609170-1987-7BB8-AE73-8D07517ED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547" t="15648" r="1705" b="19769"/>
            <a:stretch/>
          </p:blipFill>
          <p:spPr>
            <a:xfrm>
              <a:off x="290474" y="3510496"/>
              <a:ext cx="1301068" cy="11893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BB74C5B-9133-2B0B-46BA-11D439024B87}"/>
              </a:ext>
            </a:extLst>
          </p:cNvPr>
          <p:cNvGrpSpPr/>
          <p:nvPr/>
        </p:nvGrpSpPr>
        <p:grpSpPr>
          <a:xfrm>
            <a:off x="4509285" y="714690"/>
            <a:ext cx="2665834" cy="2897392"/>
            <a:chOff x="2296162" y="627456"/>
            <a:chExt cx="1172934" cy="116287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483567" y="627456"/>
              <a:ext cx="762572" cy="23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s-EC" sz="1600" dirty="0" err="1"/>
                <a:t>Solitario</a:t>
              </a:r>
              <a:endParaRPr lang="en-US" altLang="es-EC" sz="1600" dirty="0"/>
            </a:p>
            <a:p>
              <a:pPr algn="ctr" eaLnBrk="1" hangingPunct="1"/>
              <a:r>
                <a:rPr lang="en-US" altLang="es-EC" sz="1600" b="0" i="1" dirty="0"/>
                <a:t>Cycloseris curvata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0916989-5C12-314D-4FC4-0A9D7F82D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442" t="12832" r="10127" b="12592"/>
            <a:stretch/>
          </p:blipFill>
          <p:spPr>
            <a:xfrm>
              <a:off x="2296162" y="858874"/>
              <a:ext cx="1172934" cy="9314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2B5FC15-86B0-4D9F-94F5-053AF8CCE82C}"/>
              </a:ext>
            </a:extLst>
          </p:cNvPr>
          <p:cNvGrpSpPr/>
          <p:nvPr/>
        </p:nvGrpSpPr>
        <p:grpSpPr>
          <a:xfrm>
            <a:off x="4545178" y="3765621"/>
            <a:ext cx="2513243" cy="2876835"/>
            <a:chOff x="4316727" y="4008988"/>
            <a:chExt cx="2513243" cy="2876835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10964" y="4008988"/>
              <a:ext cx="18589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s-EC" sz="1600" dirty="0" err="1"/>
                <a:t>Ramosa</a:t>
              </a:r>
              <a:endParaRPr lang="en-US" altLang="es-EC" sz="1600" dirty="0"/>
            </a:p>
            <a:p>
              <a:pPr algn="ctr" eaLnBrk="1" hangingPunct="1"/>
              <a:r>
                <a:rPr lang="en-US" altLang="es-EC" sz="1600" b="0" i="1" dirty="0"/>
                <a:t>Pocillopora </a:t>
              </a:r>
              <a:r>
                <a:rPr lang="en-US" altLang="es-EC" sz="1600" b="0" i="1" dirty="0" err="1"/>
                <a:t>eydouxi</a:t>
              </a:r>
              <a:endParaRPr lang="en-US" altLang="es-EC" sz="1600" b="0" i="1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905C5A8-E411-4D5D-AF7A-333BF13A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727" y="4588451"/>
              <a:ext cx="2513243" cy="2297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895207FF-7D54-44AA-88DA-63D1241268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7" b="10104"/>
          <a:stretch/>
        </p:blipFill>
        <p:spPr>
          <a:xfrm>
            <a:off x="7751308" y="1460973"/>
            <a:ext cx="2819398" cy="2377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1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7F193C4-1621-48FC-96EC-74A13808E9D1}"/>
              </a:ext>
            </a:extLst>
          </p:cNvPr>
          <p:cNvSpPr txBox="1"/>
          <p:nvPr/>
        </p:nvSpPr>
        <p:spPr>
          <a:xfrm>
            <a:off x="283440" y="527622"/>
            <a:ext cx="660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¿Cómo referirnos a  agrupación de corales? </a:t>
            </a:r>
            <a:endParaRPr lang="es-EC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5FFE2E-92E6-49AD-AC3B-FAC861A0C35A}"/>
              </a:ext>
            </a:extLst>
          </p:cNvPr>
          <p:cNvSpPr txBox="1"/>
          <p:nvPr/>
        </p:nvSpPr>
        <p:spPr>
          <a:xfrm>
            <a:off x="758745" y="1630472"/>
            <a:ext cx="1963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Coral: </a:t>
            </a:r>
          </a:p>
          <a:p>
            <a:pPr algn="ctr"/>
            <a:r>
              <a:rPr lang="es-ES" sz="2000" dirty="0"/>
              <a:t>Agrupación de pólipos</a:t>
            </a:r>
            <a:endParaRPr lang="es-EC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1EBE7D-13D0-464C-B9C1-CAC457D1D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" y="3429000"/>
            <a:ext cx="4523274" cy="32498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2288E3-4B5F-4969-80F8-6DCCD84341EC}"/>
              </a:ext>
            </a:extLst>
          </p:cNvPr>
          <p:cNvSpPr txBox="1"/>
          <p:nvPr/>
        </p:nvSpPr>
        <p:spPr>
          <a:xfrm>
            <a:off x="4144289" y="1433172"/>
            <a:ext cx="381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Comunidad: </a:t>
            </a:r>
          </a:p>
          <a:p>
            <a:pPr algn="ctr"/>
            <a:r>
              <a:rPr lang="es-ES" sz="2000" dirty="0"/>
              <a:t>Agrupación de </a:t>
            </a:r>
            <a:r>
              <a:rPr lang="es-ES" sz="2000" dirty="0" smtClean="0"/>
              <a:t>corales y otras especies que habitan en su entorno</a:t>
            </a:r>
            <a:endParaRPr lang="es-EC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14735B-418F-435F-B17E-8DFF88655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430" y="3433910"/>
            <a:ext cx="4093317" cy="32449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284AE5-9903-4108-A344-B658E81E2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271" y="3429000"/>
            <a:ext cx="4077729" cy="32498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7BAC52-4D00-4A87-B80B-C94F3FBB1F30}"/>
              </a:ext>
            </a:extLst>
          </p:cNvPr>
          <p:cNvSpPr txBox="1"/>
          <p:nvPr/>
        </p:nvSpPr>
        <p:spPr>
          <a:xfrm>
            <a:off x="8146726" y="1258127"/>
            <a:ext cx="3811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Arrecife:</a:t>
            </a:r>
          </a:p>
          <a:p>
            <a:pPr algn="ctr"/>
            <a:r>
              <a:rPr lang="es-ES" sz="2000" b="1" dirty="0"/>
              <a:t> </a:t>
            </a:r>
            <a:r>
              <a:rPr lang="es-ES" sz="2000" dirty="0" smtClean="0"/>
              <a:t>Estructura formada por acumulación </a:t>
            </a:r>
            <a:r>
              <a:rPr lang="es-ES" sz="2000" dirty="0"/>
              <a:t>de corales </a:t>
            </a:r>
            <a:r>
              <a:rPr lang="es-ES" sz="2000" dirty="0" smtClean="0"/>
              <a:t>a lo largo del tiempo, alberga gran cantidad de especies</a:t>
            </a:r>
            <a:endParaRPr lang="es-EC" sz="2000" dirty="0"/>
          </a:p>
        </p:txBody>
      </p:sp>
      <p:sp>
        <p:nvSpPr>
          <p:cNvPr id="11" name="Flecha: hacia abajo 14">
            <a:extLst>
              <a:ext uri="{FF2B5EF4-FFF2-40B4-BE49-F238E27FC236}">
                <a16:creationId xmlns:a16="http://schemas.microsoft.com/office/drawing/2014/main" id="{E4DADC65-FC68-4ADB-B269-598091281A57}"/>
              </a:ext>
            </a:extLst>
          </p:cNvPr>
          <p:cNvSpPr/>
          <p:nvPr/>
        </p:nvSpPr>
        <p:spPr>
          <a:xfrm>
            <a:off x="1351504" y="2785572"/>
            <a:ext cx="778476" cy="573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hacia abajo 15">
            <a:extLst>
              <a:ext uri="{FF2B5EF4-FFF2-40B4-BE49-F238E27FC236}">
                <a16:creationId xmlns:a16="http://schemas.microsoft.com/office/drawing/2014/main" id="{5CC88862-CD75-4948-87AA-701A6E7F5201}"/>
              </a:ext>
            </a:extLst>
          </p:cNvPr>
          <p:cNvSpPr/>
          <p:nvPr/>
        </p:nvSpPr>
        <p:spPr>
          <a:xfrm>
            <a:off x="5701935" y="2833012"/>
            <a:ext cx="778476" cy="573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: hacia abajo 16">
            <a:extLst>
              <a:ext uri="{FF2B5EF4-FFF2-40B4-BE49-F238E27FC236}">
                <a16:creationId xmlns:a16="http://schemas.microsoft.com/office/drawing/2014/main" id="{7FA2789F-957D-45E0-AAED-3BD211AE2B08}"/>
              </a:ext>
            </a:extLst>
          </p:cNvPr>
          <p:cNvSpPr/>
          <p:nvPr/>
        </p:nvSpPr>
        <p:spPr>
          <a:xfrm>
            <a:off x="9763896" y="2805726"/>
            <a:ext cx="778476" cy="5737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ECE51F-F802-9942-A30D-39CF98F534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38" y="-71783"/>
            <a:ext cx="12354338" cy="70015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E87F4AF-3C4C-4CF1-95E7-029919F4551F}"/>
              </a:ext>
            </a:extLst>
          </p:cNvPr>
          <p:cNvSpPr txBox="1">
            <a:spLocks/>
          </p:cNvSpPr>
          <p:nvPr/>
        </p:nvSpPr>
        <p:spPr>
          <a:xfrm>
            <a:off x="4080933" y="2904066"/>
            <a:ext cx="7518400" cy="1498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b="1" dirty="0">
                <a:solidFill>
                  <a:schemeClr val="bg1"/>
                </a:solidFill>
              </a:rPr>
              <a:t>¿Qué afectaciones pueden</a:t>
            </a:r>
            <a:br>
              <a:rPr lang="es-ES" sz="8800" b="1" dirty="0">
                <a:solidFill>
                  <a:schemeClr val="bg1"/>
                </a:solidFill>
              </a:rPr>
            </a:br>
            <a:r>
              <a:rPr lang="es-ES" sz="8800" b="1" dirty="0">
                <a:solidFill>
                  <a:schemeClr val="bg1"/>
                </a:solidFill>
              </a:rPr>
              <a:t> sufrir los corales? </a:t>
            </a:r>
            <a:endParaRPr lang="es-EC" sz="8800" b="1" dirty="0">
              <a:solidFill>
                <a:schemeClr val="bg1"/>
              </a:solidFill>
              <a:latin typeface="+mn-lt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128589-0F10-4560-AC7C-C828D1537A49}"/>
              </a:ext>
            </a:extLst>
          </p:cNvPr>
          <p:cNvSpPr/>
          <p:nvPr/>
        </p:nvSpPr>
        <p:spPr>
          <a:xfrm>
            <a:off x="412857" y="1390193"/>
            <a:ext cx="3568300" cy="292858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561E8E-0C79-4E84-96D1-C6CF34D7A282}"/>
              </a:ext>
            </a:extLst>
          </p:cNvPr>
          <p:cNvSpPr/>
          <p:nvPr/>
        </p:nvSpPr>
        <p:spPr>
          <a:xfrm>
            <a:off x="8210843" y="2708551"/>
            <a:ext cx="3737112" cy="2753791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21D0F5-E0E9-4A74-B77A-1996C9EBEDCF}"/>
              </a:ext>
            </a:extLst>
          </p:cNvPr>
          <p:cNvSpPr txBox="1"/>
          <p:nvPr/>
        </p:nvSpPr>
        <p:spPr>
          <a:xfrm>
            <a:off x="625910" y="4417255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TUMORES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4E94CF-5309-4DBD-B48B-2A2BA9BF2E2D}"/>
              </a:ext>
            </a:extLst>
          </p:cNvPr>
          <p:cNvSpPr txBox="1"/>
          <p:nvPr/>
        </p:nvSpPr>
        <p:spPr>
          <a:xfrm>
            <a:off x="8419514" y="5544737"/>
            <a:ext cx="352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MORDIDAS DE PECES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C19BA-20C1-438F-9C2B-39426FA67143}"/>
              </a:ext>
            </a:extLst>
          </p:cNvPr>
          <p:cNvSpPr txBox="1"/>
          <p:nvPr/>
        </p:nvSpPr>
        <p:spPr>
          <a:xfrm>
            <a:off x="483196" y="404308"/>
            <a:ext cx="519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ALGUNAS AFECTACIONES EN CORALES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00F6D6-0AB8-4145-88D6-5FBCFC7B62B4}"/>
              </a:ext>
            </a:extLst>
          </p:cNvPr>
          <p:cNvSpPr txBox="1"/>
          <p:nvPr/>
        </p:nvSpPr>
        <p:spPr>
          <a:xfrm>
            <a:off x="4805808" y="5601236"/>
            <a:ext cx="26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Trematodiasis</a:t>
            </a:r>
            <a:r>
              <a:rPr lang="es-EC" b="1" dirty="0" smtClean="0"/>
              <a:t> </a:t>
            </a:r>
            <a:endParaRPr lang="es-EC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31"/>
          <a:stretch/>
        </p:blipFill>
        <p:spPr>
          <a:xfrm rot="5400000">
            <a:off x="4182858" y="1891976"/>
            <a:ext cx="3579996" cy="32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C279785-C853-C34C-BAA7-B60E98B838FE}" vid="{8968F244-A37E-004A-A52E-A3F4AD7FC87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C279785-C853-C34C-BAA7-B60E98B838FE}" vid="{75135538-3D5C-0C49-B6E9-C685AB35CD4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1080</Words>
  <Application>Microsoft Office PowerPoint</Application>
  <PresentationFormat>Panorámica</PresentationFormat>
  <Paragraphs>165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ＭＳ Ｐゴシック</vt:lpstr>
      <vt:lpstr>Adobe Gothic Std B</vt:lpstr>
      <vt:lpstr>Amiri</vt:lpstr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Office Theme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CORALES HERMATÍPICOS O ZOOXANTELADOS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Jenifer Marcela Suarez Moncada</dc:creator>
  <cp:lastModifiedBy>User</cp:lastModifiedBy>
  <cp:revision>53</cp:revision>
  <cp:lastPrinted>2024-07-25T00:59:54Z</cp:lastPrinted>
  <dcterms:created xsi:type="dcterms:W3CDTF">2024-03-30T21:31:42Z</dcterms:created>
  <dcterms:modified xsi:type="dcterms:W3CDTF">2024-09-05T14:32:48Z</dcterms:modified>
  <cp:contentStatus/>
</cp:coreProperties>
</file>