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7403"/>
  </p:normalViewPr>
  <p:slideViewPr>
    <p:cSldViewPr snapToGrid="0" snapToObjects="1">
      <p:cViewPr varScale="1">
        <p:scale>
          <a:sx n="66" d="100"/>
          <a:sy n="66" d="100"/>
        </p:scale>
        <p:origin x="11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BC0F-57BC-9246-B646-4882DD6D0A2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7D3B-48DD-E143-801D-61AA16B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4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BC0F-57BC-9246-B646-4882DD6D0A2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7D3B-48DD-E143-801D-61AA16B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0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BC0F-57BC-9246-B646-4882DD6D0A2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7D3B-48DD-E143-801D-61AA16B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1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BC0F-57BC-9246-B646-4882DD6D0A2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7D3B-48DD-E143-801D-61AA16B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BC0F-57BC-9246-B646-4882DD6D0A2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7D3B-48DD-E143-801D-61AA16B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2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BC0F-57BC-9246-B646-4882DD6D0A2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7D3B-48DD-E143-801D-61AA16B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4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BC0F-57BC-9246-B646-4882DD6D0A2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7D3B-48DD-E143-801D-61AA16B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2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BC0F-57BC-9246-B646-4882DD6D0A2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7D3B-48DD-E143-801D-61AA16B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9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BC0F-57BC-9246-B646-4882DD6D0A2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7D3B-48DD-E143-801D-61AA16B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BC0F-57BC-9246-B646-4882DD6D0A2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7D3B-48DD-E143-801D-61AA16B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BC0F-57BC-9246-B646-4882DD6D0A2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17D3B-48DD-E143-801D-61AA16B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0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BC0F-57BC-9246-B646-4882DD6D0A2F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17D3B-48DD-E143-801D-61AA16B92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0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898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3147060"/>
            <a:ext cx="8420100" cy="1234389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Juan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Piguave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8894" y="4599193"/>
            <a:ext cx="4927987" cy="901869"/>
          </a:xfrm>
        </p:spPr>
        <p:txBody>
          <a:bodyPr>
            <a:normAutofit/>
          </a:bodyPr>
          <a:lstStyle/>
          <a:p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Por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haber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asistido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al Taller: “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pescando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con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pepito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, en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temas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sustenibilidad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y en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temas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conservación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otros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temas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importantes</a:t>
            </a:r>
            <a:r>
              <a:rPr lang="en-US" sz="12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ara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la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sostenibilidad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y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conservacion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las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islas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Galapagos”</a:t>
            </a:r>
          </a:p>
          <a:p>
            <a:r>
              <a:rPr lang="en-US" sz="1100" dirty="0" smtClean="0">
                <a:solidFill>
                  <a:schemeClr val="accent5">
                    <a:lumMod val="75000"/>
                  </a:schemeClr>
                </a:solidFill>
              </a:rPr>
              <a:t>Puerto </a:t>
            </a:r>
            <a:r>
              <a:rPr lang="en-US" sz="1100" dirty="0" err="1" smtClean="0">
                <a:solidFill>
                  <a:schemeClr val="accent5">
                    <a:lumMod val="75000"/>
                  </a:schemeClr>
                </a:solidFill>
              </a:rPr>
              <a:t>Ayora</a:t>
            </a:r>
            <a:r>
              <a:rPr lang="en-US" sz="1100" dirty="0" smtClean="0">
                <a:solidFill>
                  <a:schemeClr val="accent5">
                    <a:lumMod val="75000"/>
                  </a:schemeClr>
                </a:solidFill>
              </a:rPr>
              <a:t> 23 de </a:t>
            </a:r>
            <a:r>
              <a:rPr lang="en-US" sz="1100" dirty="0" err="1" smtClean="0">
                <a:solidFill>
                  <a:schemeClr val="accent5">
                    <a:lumMod val="75000"/>
                  </a:schemeClr>
                </a:solidFill>
              </a:rPr>
              <a:t>Marzo</a:t>
            </a:r>
            <a:r>
              <a:rPr lang="en-US" sz="1100" dirty="0" smtClean="0">
                <a:solidFill>
                  <a:schemeClr val="accent5">
                    <a:lumMod val="75000"/>
                  </a:schemeClr>
                </a:solidFill>
              </a:rPr>
              <a:t>, 2018</a:t>
            </a:r>
            <a:endParaRPr lang="en-US" sz="11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3869" y="5997376"/>
            <a:ext cx="2080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PHD. Dr.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Moity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Nicolas B.A.</a:t>
            </a:r>
          </a:p>
          <a:p>
            <a:pPr algn="ctr"/>
            <a:r>
              <a:rPr lang="en-US" sz="1200" dirty="0" err="1" smtClean="0">
                <a:solidFill>
                  <a:schemeClr val="accent5">
                    <a:lumMod val="75000"/>
                  </a:schemeClr>
                </a:solidFill>
              </a:rPr>
              <a:t>Científico</a:t>
            </a: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 de la Charles Darwin Foundation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6881" y="5997376"/>
            <a:ext cx="2080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PHD. Dr. </a:t>
            </a:r>
            <a:r>
              <a:rPr lang="en-US" sz="1200" b="1" dirty="0" err="1" smtClean="0">
                <a:solidFill>
                  <a:schemeClr val="accent5">
                    <a:lumMod val="75000"/>
                  </a:schemeClr>
                </a:solidFill>
              </a:rPr>
              <a:t>Moity</a:t>
            </a:r>
            <a:r>
              <a:rPr lang="en-US" sz="1200" b="1" dirty="0" smtClean="0">
                <a:solidFill>
                  <a:schemeClr val="accent5">
                    <a:lumMod val="75000"/>
                  </a:schemeClr>
                </a:solidFill>
              </a:rPr>
              <a:t> Nicolas B.A.</a:t>
            </a:r>
          </a:p>
          <a:p>
            <a:pPr algn="ctr"/>
            <a:r>
              <a:rPr lang="en-US" sz="1200" dirty="0" err="1" smtClean="0">
                <a:solidFill>
                  <a:schemeClr val="accent5">
                    <a:lumMod val="75000"/>
                  </a:schemeClr>
                </a:solidFill>
              </a:rPr>
              <a:t>Científico</a:t>
            </a: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 de la Charles Darwin Foundation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78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71</Words>
  <Application>Microsoft Office PowerPoint</Application>
  <PresentationFormat>A4 Paper (210x297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Juan Piguave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Juan Piguave</dc:title>
  <dc:creator>Microsoft Office User</dc:creator>
  <cp:lastModifiedBy>Paola Diaz</cp:lastModifiedBy>
  <cp:revision>4</cp:revision>
  <dcterms:created xsi:type="dcterms:W3CDTF">2018-05-23T15:05:24Z</dcterms:created>
  <dcterms:modified xsi:type="dcterms:W3CDTF">2018-12-11T20:58:59Z</dcterms:modified>
</cp:coreProperties>
</file>