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620F-AD02-48A5-B635-F1198F90AA72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03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92759" y="-9207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2" cy="33308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3637" y="37709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26442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4286844" y="2746893"/>
            <a:ext cx="7555709" cy="1364212"/>
          </a:xfrm>
          <a:prstGeom prst="rect">
            <a:avLst/>
          </a:prstGeom>
        </p:spPr>
        <p:txBody>
          <a:bodyPr/>
          <a:lstStyle>
            <a:lvl1pPr>
              <a:defRPr sz="8800" b="1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Grijalva</dc:creator>
  <cp:lastModifiedBy>Isabel Grijalva</cp:lastModifiedBy>
  <cp:revision>5</cp:revision>
  <dcterms:modified xsi:type="dcterms:W3CDTF">2019-10-28T18:21:36Z</dcterms:modified>
</cp:coreProperties>
</file>