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71" r:id="rId5"/>
    <p:sldId id="259" r:id="rId6"/>
    <p:sldId id="27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91" autoAdjust="0"/>
  </p:normalViewPr>
  <p:slideViewPr>
    <p:cSldViewPr snapToGrid="0">
      <p:cViewPr varScale="1">
        <p:scale>
          <a:sx n="28" d="100"/>
          <a:sy n="28" d="100"/>
        </p:scale>
        <p:origin x="75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7430562" y="11382375"/>
            <a:ext cx="5983619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rPr dirty="0"/>
              <a:t>Body Level One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sz="quarter" idx="14" hasCustomPrompt="1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EC" dirty="0"/>
              <a:t>Our Donors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9FFF5-7A18-4D22-AE37-5A228D9DC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18" y="2219324"/>
            <a:ext cx="22444364" cy="10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42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11/14/2023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7722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5" r:id="rId5"/>
    <p:sldLayoutId id="2147483676" r:id="rId6"/>
  </p:sldLayoutIdLst>
  <p:transition spd="med"/>
  <p:txStyles>
    <p:title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7933">
              <a:defRPr sz="8288"/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430562" y="11382375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endParaRPr lang="es-EC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D285A9-F38B-4C94-AD9B-54C9511E29B6}"/>
              </a:ext>
            </a:extLst>
          </p:cNvPr>
          <p:cNvSpPr>
            <a:spLocks noGrp="1"/>
          </p:cNvSpPr>
          <p:nvPr>
            <p:ph type="pic" sz="half" idx="13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37410F-E7BE-4868-A496-43AFB3C2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DDBE85-FEEE-4D60-BB8E-CA32C27639B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A93581-A800-4B82-A611-0D74C7D1A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82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C" dirty="0"/>
              <a:t>Our Donors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6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DF template">
      <a:dk1>
        <a:sysClr val="windowText" lastClr="000000"/>
      </a:dk1>
      <a:lt1>
        <a:sysClr val="window" lastClr="FFFFFF"/>
      </a:lt1>
      <a:dk2>
        <a:srgbClr val="2D438D"/>
      </a:dk2>
      <a:lt2>
        <a:srgbClr val="EEECE1"/>
      </a:lt2>
      <a:accent1>
        <a:srgbClr val="2D438D"/>
      </a:accent1>
      <a:accent2>
        <a:srgbClr val="37ACDF"/>
      </a:accent2>
      <a:accent3>
        <a:srgbClr val="F5C000"/>
      </a:accent3>
      <a:accent4>
        <a:srgbClr val="E77B27"/>
      </a:accent4>
      <a:accent5>
        <a:srgbClr val="808080"/>
      </a:accent5>
      <a:accent6>
        <a:srgbClr val="FFAC88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_2023_Nov update" id="{0DC4291F-295F-4C1C-837B-34FF9B0F853F}" vid="{86A619AB-D219-4290-B561-CBF37E8267C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PowerPoint_2023_Nov update(1)</Template>
  <TotalTime>2</TotalTime>
  <Words>6</Words>
  <Application>Microsoft Office PowerPoint</Application>
  <PresentationFormat>Personalizado</PresentationFormat>
  <Paragraphs>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Helvetica</vt:lpstr>
      <vt:lpstr>Helvetica Light</vt:lpstr>
      <vt:lpstr>Helvetica Neue</vt:lpstr>
      <vt:lpstr>Source Sans Pro</vt:lpstr>
      <vt:lpstr>White</vt:lpstr>
      <vt:lpstr>Presentación de PowerPoint</vt:lpstr>
      <vt:lpstr>Presentación de PowerPoint</vt:lpstr>
      <vt:lpstr>Subtítulo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Utreras</dc:creator>
  <cp:lastModifiedBy>María José Utreras</cp:lastModifiedBy>
  <cp:revision>1</cp:revision>
  <dcterms:created xsi:type="dcterms:W3CDTF">2023-11-14T21:41:48Z</dcterms:created>
  <dcterms:modified xsi:type="dcterms:W3CDTF">2023-11-14T21:44:01Z</dcterms:modified>
</cp:coreProperties>
</file>