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004800" cy="9753600"/>
  <p:notesSz cx="6858000" cy="9144000"/>
  <p:defaultTextStyle>
    <a:defPPr>
      <a:defRPr lang="es-EC"/>
    </a:defPPr>
    <a:lvl1pPr marL="0" algn="l" defTabSz="1092342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1pPr>
    <a:lvl2pPr marL="546171" algn="l" defTabSz="1092342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2pPr>
    <a:lvl3pPr marL="1092342" algn="l" defTabSz="1092342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3pPr>
    <a:lvl4pPr marL="1638513" algn="l" defTabSz="1092342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4pPr>
    <a:lvl5pPr marL="2184684" algn="l" defTabSz="1092342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5pPr>
    <a:lvl6pPr marL="2730856" algn="l" defTabSz="1092342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6pPr>
    <a:lvl7pPr marL="3277027" algn="l" defTabSz="1092342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7pPr>
    <a:lvl8pPr marL="3823198" algn="l" defTabSz="1092342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8pPr>
    <a:lvl9pPr marL="4369369" algn="l" defTabSz="1092342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0DCE-E34A-4609-A56E-F8865269763A}" type="datetimeFigureOut">
              <a:rPr lang="es-EC" smtClean="0"/>
              <a:t>13/8/2019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4F0B-E3E6-4236-8ED8-DDDF9FD3524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2709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94080" y="519290"/>
            <a:ext cx="11216640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4080" y="2596444"/>
            <a:ext cx="11216640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70DCE-E34A-4609-A56E-F8865269763A}" type="datetimeFigureOut">
              <a:rPr lang="es-EC" smtClean="0"/>
              <a:t>13/8/2019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24F0B-E3E6-4236-8ED8-DDDF9FD3524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1434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3" name="Imagen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56373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Mikel Goñi</dc:creator>
  <cp:lastModifiedBy>Mikel Goñi</cp:lastModifiedBy>
  <cp:revision>1</cp:revision>
  <dcterms:created xsi:type="dcterms:W3CDTF">2019-08-13T21:50:10Z</dcterms:created>
  <dcterms:modified xsi:type="dcterms:W3CDTF">2019-08-13T21:50:10Z</dcterms:modified>
</cp:coreProperties>
</file>