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ertificado_2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79"/>
            <a:ext cx="13004801" cy="974904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270000" y="5576953"/>
            <a:ext cx="10464801" cy="955081"/>
          </a:xfrm>
          <a:prstGeom prst="rect">
            <a:avLst/>
          </a:prstGeom>
        </p:spPr>
        <p:txBody>
          <a:bodyPr/>
          <a:lstStyle>
            <a:lvl1pPr defTabSz="490727">
              <a:defRPr sz="588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Nombre de la persona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270000" y="4690533"/>
            <a:ext cx="10464801" cy="955080"/>
          </a:xfrm>
          <a:prstGeom prst="rect">
            <a:avLst/>
          </a:prstGeom>
        </p:spPr>
        <p:txBody>
          <a:bodyPr/>
          <a:lstStyle>
            <a:lvl1pPr defTabSz="292607">
              <a:lnSpc>
                <a:spcPts val="4900"/>
              </a:lnSpc>
              <a:spcBef>
                <a:spcPts val="700"/>
              </a:spcBef>
              <a:defRPr sz="2133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Charles Darwin Foundation for the Galapagos Islands and its Research Station present this certificate to: </a:t>
            </a:r>
            <a:endParaRPr sz="768" b="0"/>
          </a:p>
        </p:txBody>
      </p:sp>
      <p:sp>
        <p:nvSpPr>
          <p:cNvPr id="122" name="Shape 122"/>
          <p:cNvSpPr/>
          <p:nvPr/>
        </p:nvSpPr>
        <p:spPr>
          <a:xfrm>
            <a:off x="2199433" y="6762744"/>
            <a:ext cx="8605934" cy="89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4100"/>
              </a:lnSpc>
              <a:spcBef>
                <a:spcPts val="1200"/>
              </a:spcBef>
              <a:defRPr sz="1633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 grateful recognition of your support of our mission to provide knowledge and assistance through scientific research and complementary action to conserve the Galapagos Islands and its unique flora and fauna.</a:t>
            </a:r>
          </a:p>
        </p:txBody>
      </p:sp>
      <p:sp>
        <p:nvSpPr>
          <p:cNvPr id="123" name="Shape 123"/>
          <p:cNvSpPr/>
          <p:nvPr/>
        </p:nvSpPr>
        <p:spPr>
          <a:xfrm>
            <a:off x="736459" y="8491157"/>
            <a:ext cx="2812555" cy="882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400"/>
              </a:spcBef>
              <a:defRPr sz="16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Ph.D. Arturo Izurieta </a:t>
            </a:r>
          </a:p>
          <a:p>
            <a:pPr defTabSz="457200">
              <a:spcBef>
                <a:spcPts val="400"/>
              </a:spcBef>
              <a:defRPr sz="1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Executive Director </a:t>
            </a:r>
          </a:p>
          <a:p>
            <a:pPr defTabSz="457200">
              <a:spcBef>
                <a:spcPts val="400"/>
              </a:spcBef>
              <a:defRPr sz="1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Charles Darwin Foundation </a:t>
            </a:r>
          </a:p>
        </p:txBody>
      </p:sp>
      <p:sp>
        <p:nvSpPr>
          <p:cNvPr id="124" name="Shape 124"/>
          <p:cNvSpPr/>
          <p:nvPr/>
        </p:nvSpPr>
        <p:spPr>
          <a:xfrm>
            <a:off x="1889206" y="6559960"/>
            <a:ext cx="922638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9609526" y="8491156"/>
            <a:ext cx="2812555" cy="88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400"/>
              </a:spcBef>
              <a:defRPr sz="16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Ph.D. Arturo Izurieta </a:t>
            </a:r>
          </a:p>
          <a:p>
            <a:pPr defTabSz="457200">
              <a:spcBef>
                <a:spcPts val="400"/>
              </a:spcBef>
              <a:defRPr sz="16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Executive Director </a:t>
            </a:r>
          </a:p>
          <a:p>
            <a:pPr defTabSz="457200">
              <a:spcBef>
                <a:spcPts val="400"/>
              </a:spcBef>
              <a:defRPr sz="1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Charles Darwin Foundation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Helvetica</vt:lpstr>
      <vt:lpstr>Helvetica Light</vt:lpstr>
      <vt:lpstr>Helvetica Neue</vt:lpstr>
      <vt:lpstr>White</vt:lpstr>
      <vt:lpstr>Nombre de la persona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persona</dc:title>
  <dc:creator>Mikel Goñi</dc:creator>
  <cp:lastModifiedBy>Mikel Goñi</cp:lastModifiedBy>
  <cp:revision>1</cp:revision>
  <dcterms:modified xsi:type="dcterms:W3CDTF">2020-02-14T16:04:05Z</dcterms:modified>
</cp:coreProperties>
</file>