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508" r:id="rId5"/>
    <p:sldId id="506" r:id="rId6"/>
    <p:sldId id="270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6327" autoAdjust="0"/>
  </p:normalViewPr>
  <p:slideViewPr>
    <p:cSldViewPr snapToGrid="0">
      <p:cViewPr varScale="1">
        <p:scale>
          <a:sx n="36" d="100"/>
          <a:sy n="36" d="100"/>
        </p:scale>
        <p:origin x="6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05/21/2025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5" r:id="rId5"/>
    <p:sldLayoutId id="2147483676" r:id="rId6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4456E93-5983-43B1-BA9C-AC9EB4907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24372722" cy="137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719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A3AE2A-6081-D03E-CEEF-4A8132041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dirty="0"/>
              <a:t>Sign up to our Newsletter!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F9B459-2939-8B71-1571-86AB63C93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19" y="2893740"/>
            <a:ext cx="8990361" cy="899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6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16</TotalTime>
  <Words>10</Words>
  <Application>Microsoft Office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Helvetica</vt:lpstr>
      <vt:lpstr>Helvetica Light</vt:lpstr>
      <vt:lpstr>Helvetica Neue</vt:lpstr>
      <vt:lpstr>Source Sans Pro</vt:lpstr>
      <vt:lpstr>White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Leslie Leon</cp:lastModifiedBy>
  <cp:revision>4</cp:revision>
  <dcterms:created xsi:type="dcterms:W3CDTF">2023-11-16T14:44:20Z</dcterms:created>
  <dcterms:modified xsi:type="dcterms:W3CDTF">2025-05-21T20:22:42Z</dcterms:modified>
</cp:coreProperties>
</file>