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508" r:id="rId5"/>
    <p:sldId id="507" r:id="rId6"/>
    <p:sldId id="270" r:id="rId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6327" autoAdjust="0"/>
  </p:normalViewPr>
  <p:slideViewPr>
    <p:cSldViewPr snapToGrid="0">
      <p:cViewPr>
        <p:scale>
          <a:sx n="25" d="100"/>
          <a:sy n="25" d="100"/>
        </p:scale>
        <p:origin x="1260" y="3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Portad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38250" y="8616497"/>
            <a:ext cx="19359005" cy="1474050"/>
          </a:xfrm>
          <a:prstGeom prst="rect">
            <a:avLst/>
          </a:prstGeom>
        </p:spPr>
        <p:txBody>
          <a:bodyPr anchor="b"/>
          <a:lstStyle>
            <a:lvl1pPr algn="l">
              <a:defRPr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12" name="Shape 12"/>
          <p:cNvSpPr>
            <a:spLocks noGrp="1"/>
          </p:cNvSpPr>
          <p:nvPr>
            <p:ph type="body" sz="quarter" idx="1" hasCustomPrompt="1"/>
          </p:nvPr>
        </p:nvSpPr>
        <p:spPr>
          <a:xfrm>
            <a:off x="17430562" y="11382375"/>
            <a:ext cx="5983619" cy="147405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4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indent="228600">
              <a:spcBef>
                <a:spcPts val="0"/>
              </a:spcBef>
              <a:buSzTx/>
              <a:buNone/>
              <a:defRPr sz="44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indent="457200">
              <a:spcBef>
                <a:spcPts val="0"/>
              </a:spcBef>
              <a:buSzTx/>
              <a:buNone/>
              <a:defRPr sz="44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indent="685800">
              <a:spcBef>
                <a:spcPts val="0"/>
              </a:spcBef>
              <a:buSzTx/>
              <a:buNone/>
              <a:defRPr sz="44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indent="914400">
              <a:spcBef>
                <a:spcPts val="0"/>
              </a:spcBef>
              <a:buSzTx/>
              <a:buNone/>
              <a:defRPr sz="44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</a:lstStyle>
          <a:p>
            <a:r>
              <a:rPr dirty="0"/>
              <a:t>Body Level One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6079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>
                <a:solidFill>
                  <a:srgbClr val="A6AAA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sz="quarter" idx="14"/>
          </p:nvPr>
        </p:nvSpPr>
        <p:spPr>
          <a:xfrm>
            <a:off x="4833937" y="6000353"/>
            <a:ext cx="14716126" cy="965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5200">
                <a:solidFill>
                  <a:srgbClr val="FFFFFF"/>
                </a:solidFill>
              </a:defRPr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tadillas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pic" idx="13"/>
          </p:nvPr>
        </p:nvSpPr>
        <p:spPr>
          <a:xfrm>
            <a:off x="4957339" y="-28179"/>
            <a:ext cx="19425255" cy="890474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s-MX"/>
              <a:t>Haz clic en el icono para agregar una imagen</a:t>
            </a:r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4914713" y="8971359"/>
            <a:ext cx="14935275" cy="1802123"/>
          </a:xfrm>
          <a:prstGeom prst="rect">
            <a:avLst/>
          </a:prstGeom>
        </p:spPr>
        <p:txBody>
          <a:bodyPr anchor="t"/>
          <a:lstStyle>
            <a:lvl1pPr algn="l">
              <a:defRPr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4855368" y="10753241"/>
            <a:ext cx="15053966" cy="2238748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indent="228600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indent="457200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indent="685800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indent="914400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rna 01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pic" sz="half" idx="13"/>
          </p:nvPr>
        </p:nvSpPr>
        <p:spPr>
          <a:xfrm>
            <a:off x="15951013" y="2149314"/>
            <a:ext cx="8442177" cy="1078031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s-MX"/>
              <a:t>Haz clic en el icono para agregar una imagen</a:t>
            </a:r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xfrm>
            <a:off x="1767333" y="2632865"/>
            <a:ext cx="13024044" cy="1270621"/>
          </a:xfrm>
          <a:prstGeom prst="rect">
            <a:avLst/>
          </a:prstGeom>
        </p:spPr>
        <p:txBody>
          <a:bodyPr anchor="t"/>
          <a:lstStyle>
            <a:lvl1pPr algn="l">
              <a:defRPr sz="66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r>
              <a:rPr lang="es-MX"/>
              <a:t>Haz clic para modificar el estilo de título del patrón</a:t>
            </a:r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body" sz="half" idx="1"/>
          </p:nvPr>
        </p:nvSpPr>
        <p:spPr>
          <a:xfrm>
            <a:off x="1767333" y="4200676"/>
            <a:ext cx="13024044" cy="821168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400">
                <a:solidFill>
                  <a:srgbClr val="53585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indent="228600">
              <a:spcBef>
                <a:spcPts val="0"/>
              </a:spcBef>
              <a:buSzTx/>
              <a:buNone/>
              <a:defRPr sz="4400">
                <a:solidFill>
                  <a:srgbClr val="53585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indent="457200">
              <a:spcBef>
                <a:spcPts val="0"/>
              </a:spcBef>
              <a:buSzTx/>
              <a:buNone/>
              <a:defRPr sz="4400">
                <a:solidFill>
                  <a:srgbClr val="53585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indent="685800">
              <a:spcBef>
                <a:spcPts val="0"/>
              </a:spcBef>
              <a:buSzTx/>
              <a:buNone/>
              <a:defRPr sz="4400">
                <a:solidFill>
                  <a:srgbClr val="53585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indent="914400">
              <a:spcBef>
                <a:spcPts val="0"/>
              </a:spcBef>
              <a:buSzTx/>
              <a:buNone/>
              <a:defRPr sz="4400">
                <a:solidFill>
                  <a:srgbClr val="53585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body" sz="quarter" idx="14"/>
          </p:nvPr>
        </p:nvSpPr>
        <p:spPr>
          <a:xfrm>
            <a:off x="4442271" y="473865"/>
            <a:ext cx="13024043" cy="1270621"/>
          </a:xfrm>
          <a:prstGeom prst="rect">
            <a:avLst/>
          </a:prstGeom>
        </p:spPr>
        <p:txBody>
          <a:bodyPr anchor="t"/>
          <a:lstStyle>
            <a:lvl1pPr marL="0" indent="0" defTabSz="698301">
              <a:spcBef>
                <a:spcPts val="0"/>
              </a:spcBef>
              <a:buSzTx/>
              <a:buNone/>
              <a:defRPr sz="714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na 01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/>
          </p:cNvSpPr>
          <p:nvPr>
            <p:ph type="body" sz="quarter" idx="14" hasCustomPrompt="1"/>
          </p:nvPr>
        </p:nvSpPr>
        <p:spPr>
          <a:xfrm>
            <a:off x="4442271" y="473865"/>
            <a:ext cx="13024043" cy="1270621"/>
          </a:xfrm>
          <a:prstGeom prst="rect">
            <a:avLst/>
          </a:prstGeom>
        </p:spPr>
        <p:txBody>
          <a:bodyPr anchor="t"/>
          <a:lstStyle>
            <a:lvl1pPr marL="0" indent="0" defTabSz="698301">
              <a:spcBef>
                <a:spcPts val="0"/>
              </a:spcBef>
              <a:buSzTx/>
              <a:buNone/>
              <a:defRPr sz="714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r>
              <a:rPr lang="es-EC" dirty="0"/>
              <a:t>Our Donors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9FFF5-7A18-4D22-AE37-5A228D9DC3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818" y="2219324"/>
            <a:ext cx="22444364" cy="106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642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32CB3F-0381-1147-B812-D54F6A53F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F987-A783-1B4B-8445-65C8A419CB80}" type="datetimeFigureOut">
              <a:rPr lang="en-EC" smtClean="0"/>
              <a:t>09/25/2026</a:t>
            </a:fld>
            <a:endParaRPr lang="en-EC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B36B4-3C60-B143-867D-F8EB2DA90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C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87EC60-02D9-2C47-83EF-55E40E7A8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22583" y="13010554"/>
            <a:ext cx="520975" cy="513601"/>
          </a:xfrm>
        </p:spPr>
        <p:txBody>
          <a:bodyPr/>
          <a:lstStyle/>
          <a:p>
            <a:fld id="{D5FD0DB3-5F53-6D48-8663-883D50732137}" type="slidenum">
              <a:rPr lang="en-EC" smtClean="0"/>
              <a:t>‹Nº›</a:t>
            </a:fld>
            <a:endParaRPr lang="en-EC"/>
          </a:p>
        </p:txBody>
      </p:sp>
    </p:spTree>
    <p:extLst>
      <p:ext uri="{BB962C8B-B14F-4D97-AF65-F5344CB8AC3E}">
        <p14:creationId xmlns:p14="http://schemas.microsoft.com/office/powerpoint/2010/main" val="3772283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387453" y="625078"/>
            <a:ext cx="15609094" cy="3036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387453" y="3661171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75" r:id="rId5"/>
    <p:sldLayoutId id="2147483676" r:id="rId6"/>
  </p:sldLayoutIdLst>
  <p:transition spd="med"/>
  <p:txStyles>
    <p:titleStyle>
      <a:lvl1pPr marL="0" marR="0" indent="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173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0618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5063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9508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3953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8398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2843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7288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173361" marR="0" indent="-617361" algn="l" defTabSz="821531" rtl="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607933">
              <a:defRPr sz="8288"/>
            </a:pPr>
            <a:endParaRPr dirty="0"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xfrm>
            <a:off x="17430562" y="11382375"/>
            <a:ext cx="6819325" cy="147405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673655">
              <a:defRPr sz="3607"/>
            </a:pPr>
            <a:endParaRPr lang="es-EC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–Johnny Appleseed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EC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764024">
              <a:defRPr sz="10416"/>
            </a:pPr>
            <a:r>
              <a:rPr lang="es-EC" dirty="0"/>
              <a:t>Subtítulo</a:t>
            </a:r>
            <a:endParaRPr dirty="0"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64CBB738-76A9-4C23-B45C-9D41B100CFE0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2E7F801-266E-48B9-BDDC-96A2659608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9"/>
          <a:stretch/>
        </p:blipFill>
        <p:spPr>
          <a:xfrm>
            <a:off x="806694" y="3044218"/>
            <a:ext cx="22596975" cy="1067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25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CA3AE2A-6081-D03E-CEEF-4A8132041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EC" dirty="0"/>
              <a:t>Sign up to our Newsletter!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4F9B459-2939-8B71-1571-86AB63C93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19" y="2893740"/>
            <a:ext cx="8990361" cy="899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5138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960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CDF template">
      <a:dk1>
        <a:sysClr val="windowText" lastClr="000000"/>
      </a:dk1>
      <a:lt1>
        <a:sysClr val="window" lastClr="FFFFFF"/>
      </a:lt1>
      <a:dk2>
        <a:srgbClr val="2D438D"/>
      </a:dk2>
      <a:lt2>
        <a:srgbClr val="EEECE1"/>
      </a:lt2>
      <a:accent1>
        <a:srgbClr val="2D438D"/>
      </a:accent1>
      <a:accent2>
        <a:srgbClr val="37ACDF"/>
      </a:accent2>
      <a:accent3>
        <a:srgbClr val="F5C000"/>
      </a:accent3>
      <a:accent4>
        <a:srgbClr val="E77B27"/>
      </a:accent4>
      <a:accent5>
        <a:srgbClr val="808080"/>
      </a:accent5>
      <a:accent6>
        <a:srgbClr val="FFAC88"/>
      </a:accent6>
      <a:hlink>
        <a:srgbClr val="0000FF"/>
      </a:hlink>
      <a:folHlink>
        <a:srgbClr val="80008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owerPoint_2023_Nov update" id="{0DC4291F-295F-4C1C-837B-34FF9B0F853F}" vid="{86A619AB-D219-4290-B561-CBF37E8267C1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</Template>
  <TotalTime>4333</TotalTime>
  <Words>10</Words>
  <Application>Microsoft Office PowerPoint</Application>
  <PresentationFormat>Personalizado</PresentationFormat>
  <Paragraphs>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Helvetica</vt:lpstr>
      <vt:lpstr>Helvetica Light</vt:lpstr>
      <vt:lpstr>Helvetica Neue</vt:lpstr>
      <vt:lpstr>Source Sans Pro</vt:lpstr>
      <vt:lpstr>White</vt:lpstr>
      <vt:lpstr>Presentación de PowerPoint</vt:lpstr>
      <vt:lpstr>Presentación de PowerPoint</vt:lpstr>
      <vt:lpstr>Subtítulo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Daniela Ibarra</cp:lastModifiedBy>
  <cp:revision>6</cp:revision>
  <dcterms:created xsi:type="dcterms:W3CDTF">2023-11-16T14:44:20Z</dcterms:created>
  <dcterms:modified xsi:type="dcterms:W3CDTF">2026-09-28T14:01:39Z</dcterms:modified>
</cp:coreProperties>
</file>